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8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335" r:id="rId20"/>
    <p:sldId id="337" r:id="rId21"/>
    <p:sldId id="339" r:id="rId22"/>
    <p:sldId id="340" r:id="rId23"/>
    <p:sldId id="34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Lst>
  <p:sldSz cx="9144000" cy="5143500" type="screen16x9"/>
  <p:notesSz cx="6858000" cy="9144000"/>
  <p:embeddedFontLst>
    <p:embeddedFont>
      <p:font typeface="Amatic SC" panose="00000500000000000000" pitchFamily="2" charset="-79"/>
      <p:regular r:id="rId88"/>
      <p:bold r:id="rId89"/>
    </p:embeddedFont>
    <p:embeddedFont>
      <p:font typeface="Bebas Neue" panose="020B0604020202020204" charset="0"/>
      <p:regular r:id="rId90"/>
    </p:embeddedFont>
    <p:embeddedFont>
      <p:font typeface="Calibri" panose="020F0502020204030204" pitchFamily="34" charset="0"/>
      <p:regular r:id="rId91"/>
      <p:bold r:id="rId92"/>
      <p:italic r:id="rId93"/>
      <p:boldItalic r:id="rId94"/>
    </p:embeddedFont>
    <p:embeddedFont>
      <p:font typeface="Fira Sans Extra Condensed Medium" panose="020B0604020202020204" charset="0"/>
      <p:regular r:id="rId95"/>
      <p:bold r:id="rId96"/>
      <p:italic r:id="rId97"/>
      <p:boldItalic r:id="rId98"/>
    </p:embeddedFont>
    <p:embeddedFont>
      <p:font typeface="Overpass" panose="020B0604020202020204" charset="0"/>
      <p:regular r:id="rId99"/>
      <p:bold r:id="rId100"/>
      <p:italic r:id="rId101"/>
      <p:boldItalic r:id="rId102"/>
    </p:embeddedFont>
    <p:embeddedFont>
      <p:font typeface="Overpass ExtraLight" panose="020B0604020202020204" charset="0"/>
      <p:regular r:id="rId103"/>
      <p:bold r:id="rId104"/>
      <p:italic r:id="rId105"/>
      <p:boldItalic r:id="rId106"/>
    </p:embeddedFont>
    <p:embeddedFont>
      <p:font typeface="Overpass Light" panose="020B0604020202020204" charset="0"/>
      <p:regular r:id="rId107"/>
      <p:bold r:id="rId108"/>
      <p:italic r:id="rId109"/>
      <p:boldItalic r:id="rId110"/>
    </p:embeddedFont>
    <p:embeddedFont>
      <p:font typeface="Proxima Nova" panose="020B0604020202020204" charset="0"/>
      <p:regular r:id="rId111"/>
      <p:bold r:id="rId112"/>
      <p:italic r:id="rId113"/>
      <p:boldItalic r:id="rId114"/>
    </p:embeddedFont>
    <p:embeddedFont>
      <p:font typeface="Proxima Nova Semibold" panose="020B0604020202020204" charset="0"/>
      <p:regular r:id="rId115"/>
      <p:bold r:id="rId116"/>
      <p:boldItalic r:id="rId117"/>
    </p:embeddedFont>
    <p:embeddedFont>
      <p:font typeface="Roboto Medium" panose="02000000000000000000" pitchFamily="2" charset="0"/>
      <p:regular r:id="rId118"/>
      <p:bold r:id="rId119"/>
      <p:italic r:id="rId120"/>
      <p:boldItalic r:id="rId121"/>
    </p:embeddedFont>
    <p:embeddedFont>
      <p:font typeface="Roboto Slab Light" panose="020B0604020202020204" charset="0"/>
      <p:regular r:id="rId122"/>
      <p:bold r:id="rId1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455CB7-08A5-44E7-ACE1-103360BB4173}">
  <a:tblStyle styleId="{0D455CB7-08A5-44E7-ACE1-103360BB417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11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font" Target="fonts/font30.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font" Target="fonts/font2.fntdata"/><Relationship Id="rId112" Type="http://schemas.openxmlformats.org/officeDocument/2006/relationships/font" Target="fonts/font25.fntdata"/><Relationship Id="rId16" Type="http://schemas.openxmlformats.org/officeDocument/2006/relationships/slide" Target="slides/slide14.xml"/><Relationship Id="rId107" Type="http://schemas.openxmlformats.org/officeDocument/2006/relationships/font" Target="fonts/font20.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5.fntdata"/><Relationship Id="rId123" Type="http://schemas.openxmlformats.org/officeDocument/2006/relationships/font" Target="fonts/font36.fntdata"/><Relationship Id="rId5" Type="http://schemas.openxmlformats.org/officeDocument/2006/relationships/slide" Target="slides/slide3.xml"/><Relationship Id="rId90" Type="http://schemas.openxmlformats.org/officeDocument/2006/relationships/font" Target="fonts/font3.fntdata"/><Relationship Id="rId95" Type="http://schemas.openxmlformats.org/officeDocument/2006/relationships/font" Target="fonts/font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font" Target="fonts/font13.fntdata"/><Relationship Id="rId105" Type="http://schemas.openxmlformats.org/officeDocument/2006/relationships/font" Target="fonts/font18.fntdata"/><Relationship Id="rId113" Type="http://schemas.openxmlformats.org/officeDocument/2006/relationships/font" Target="fonts/font26.fntdata"/><Relationship Id="rId118" Type="http://schemas.openxmlformats.org/officeDocument/2006/relationships/font" Target="fonts/font31.fntdata"/><Relationship Id="rId12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font" Target="fonts/font6.fntdata"/><Relationship Id="rId98" Type="http://schemas.openxmlformats.org/officeDocument/2006/relationships/font" Target="fonts/font11.fntdata"/><Relationship Id="rId121" Type="http://schemas.openxmlformats.org/officeDocument/2006/relationships/font" Target="fonts/font3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font" Target="fonts/font16.fntdata"/><Relationship Id="rId108" Type="http://schemas.openxmlformats.org/officeDocument/2006/relationships/font" Target="fonts/font21.fntdata"/><Relationship Id="rId116" Type="http://schemas.openxmlformats.org/officeDocument/2006/relationships/font" Target="fonts/font29.fntdata"/><Relationship Id="rId124"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font" Target="fonts/font1.fntdata"/><Relationship Id="rId91" Type="http://schemas.openxmlformats.org/officeDocument/2006/relationships/font" Target="fonts/font4.fntdata"/><Relationship Id="rId96" Type="http://schemas.openxmlformats.org/officeDocument/2006/relationships/font" Target="fonts/font9.fntdata"/><Relationship Id="rId111"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19.fntdata"/><Relationship Id="rId114" Type="http://schemas.openxmlformats.org/officeDocument/2006/relationships/font" Target="fonts/font27.fntdata"/><Relationship Id="rId119" Type="http://schemas.openxmlformats.org/officeDocument/2006/relationships/font" Target="fonts/font32.fntdata"/><Relationship Id="rId12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font" Target="fonts/font7.fntdata"/><Relationship Id="rId99" Type="http://schemas.openxmlformats.org/officeDocument/2006/relationships/font" Target="fonts/font12.fntdata"/><Relationship Id="rId101" Type="http://schemas.openxmlformats.org/officeDocument/2006/relationships/font" Target="fonts/font14.fntdata"/><Relationship Id="rId122" Type="http://schemas.openxmlformats.org/officeDocument/2006/relationships/font" Target="fonts/font3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2.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0.fntdata"/><Relationship Id="rId104" Type="http://schemas.openxmlformats.org/officeDocument/2006/relationships/font" Target="fonts/font17.fntdata"/><Relationship Id="rId120" Type="http://schemas.openxmlformats.org/officeDocument/2006/relationships/font" Target="fonts/font33.fntdata"/><Relationship Id="rId125"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notesMaster" Target="notesMasters/notesMaster1.xml"/><Relationship Id="rId110" Type="http://schemas.openxmlformats.org/officeDocument/2006/relationships/font" Target="fonts/font23.fntdata"/><Relationship Id="rId115" Type="http://schemas.openxmlformats.org/officeDocument/2006/relationships/font" Target="fonts/font28.fntdata"/><Relationship Id="rId61" Type="http://schemas.openxmlformats.org/officeDocument/2006/relationships/slide" Target="slides/slide59.xml"/><Relationship Id="rId82" Type="http://schemas.openxmlformats.org/officeDocument/2006/relationships/slide" Target="slides/slide80.xml"/></Relationships>
</file>

<file path=ppt/media/image1.jpg>
</file>

<file path=ppt/media/image10.png>
</file>

<file path=ppt/media/image11.png>
</file>

<file path=ppt/media/image12.jpg>
</file>

<file path=ppt/media/image13.png>
</file>

<file path=ppt/media/image14.jpg>
</file>

<file path=ppt/media/image15.jpg>
</file>

<file path=ppt/media/image16.jpg>
</file>

<file path=ppt/media/image17.png>
</file>

<file path=ppt/media/image18.jpg>
</file>

<file path=ppt/media/image19.jpg>
</file>

<file path=ppt/media/image2.png>
</file>

<file path=ppt/media/image20.png>
</file>

<file path=ppt/media/image21.jpg>
</file>

<file path=ppt/media/image22.jpg>
</file>

<file path=ppt/media/image23.jpg>
</file>

<file path=ppt/media/image24.jpg>
</file>

<file path=ppt/media/image25.jpg>
</file>

<file path=ppt/media/image26.jpg>
</file>

<file path=ppt/media/image27.png>
</file>

<file path=ppt/media/image28.jpg>
</file>

<file path=ppt/media/image29.png>
</file>

<file path=ppt/media/image3.png>
</file>

<file path=ppt/media/image30.jpg>
</file>

<file path=ppt/media/image31.jpg>
</file>

<file path=ppt/media/image32.jpg>
</file>

<file path=ppt/media/image33.png>
</file>

<file path=ppt/media/image34.gif>
</file>

<file path=ppt/media/image35.gif>
</file>

<file path=ppt/media/image36.gif>
</file>

<file path=ppt/media/image37.gif>
</file>

<file path=ppt/media/image38.gif>
</file>

<file path=ppt/media/image39.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1086556c5a8_0_3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1086556c5a8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10574332507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1057433250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1086556c5a8_0_3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1086556c5a8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086556c5a8_0_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086556c5a8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1085a95031d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1085a95031d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3"/>
        <p:cNvGrpSpPr/>
        <p:nvPr/>
      </p:nvGrpSpPr>
      <p:grpSpPr>
        <a:xfrm>
          <a:off x="0" y="0"/>
          <a:ext cx="0" cy="0"/>
          <a:chOff x="0" y="0"/>
          <a:chExt cx="0" cy="0"/>
        </a:xfrm>
      </p:grpSpPr>
      <p:sp>
        <p:nvSpPr>
          <p:cNvPr id="2094" name="Google Shape;2094;g1085a95031d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5" name="Google Shape;2095;g1085a95031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8"/>
        <p:cNvGrpSpPr/>
        <p:nvPr/>
      </p:nvGrpSpPr>
      <p:grpSpPr>
        <a:xfrm>
          <a:off x="0" y="0"/>
          <a:ext cx="0" cy="0"/>
          <a:chOff x="0" y="0"/>
          <a:chExt cx="0" cy="0"/>
        </a:xfrm>
      </p:grpSpPr>
      <p:sp>
        <p:nvSpPr>
          <p:cNvPr id="2119" name="Google Shape;2119;g1085a95031d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0" name="Google Shape;2120;g1085a95031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1085a95031d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1085a95031d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10574332507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1057433250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06140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1086556c5a8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1086556c5a8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23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84339e580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84339e580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10574332507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1057433250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21454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086556c5a8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086556c5a8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77412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10574332507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1057433250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69457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4"/>
        <p:cNvGrpSpPr/>
        <p:nvPr/>
      </p:nvGrpSpPr>
      <p:grpSpPr>
        <a:xfrm>
          <a:off x="0" y="0"/>
          <a:ext cx="0" cy="0"/>
          <a:chOff x="0" y="0"/>
          <a:chExt cx="0" cy="0"/>
        </a:xfrm>
      </p:grpSpPr>
      <p:sp>
        <p:nvSpPr>
          <p:cNvPr id="3715" name="Google Shape;3715;g1085a95031d_0_17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6" name="Google Shape;3716;g1085a95031d_0_1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5"/>
        <p:cNvGrpSpPr/>
        <p:nvPr/>
      </p:nvGrpSpPr>
      <p:grpSpPr>
        <a:xfrm>
          <a:off x="0" y="0"/>
          <a:ext cx="0" cy="0"/>
          <a:chOff x="0" y="0"/>
          <a:chExt cx="0" cy="0"/>
        </a:xfrm>
      </p:grpSpPr>
      <p:sp>
        <p:nvSpPr>
          <p:cNvPr id="3726" name="Google Shape;3726;g77a667ef0f_1_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7" name="Google Shape;3727;g77a667ef0f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1"/>
        <p:cNvGrpSpPr/>
        <p:nvPr/>
      </p:nvGrpSpPr>
      <p:grpSpPr>
        <a:xfrm>
          <a:off x="0" y="0"/>
          <a:ext cx="0" cy="0"/>
          <a:chOff x="0" y="0"/>
          <a:chExt cx="0" cy="0"/>
        </a:xfrm>
      </p:grpSpPr>
      <p:sp>
        <p:nvSpPr>
          <p:cNvPr id="3732" name="Google Shape;3732;g1085a95031d_0_1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3" name="Google Shape;3733;g1085a95031d_0_1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5"/>
        <p:cNvGrpSpPr/>
        <p:nvPr/>
      </p:nvGrpSpPr>
      <p:grpSpPr>
        <a:xfrm>
          <a:off x="0" y="0"/>
          <a:ext cx="0" cy="0"/>
          <a:chOff x="0" y="0"/>
          <a:chExt cx="0" cy="0"/>
        </a:xfrm>
      </p:grpSpPr>
      <p:sp>
        <p:nvSpPr>
          <p:cNvPr id="3736" name="Google Shape;3736;g1085a95031d_0_1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7" name="Google Shape;3737;g1085a95031d_0_1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9"/>
        <p:cNvGrpSpPr/>
        <p:nvPr/>
      </p:nvGrpSpPr>
      <p:grpSpPr>
        <a:xfrm>
          <a:off x="0" y="0"/>
          <a:ext cx="0" cy="0"/>
          <a:chOff x="0" y="0"/>
          <a:chExt cx="0" cy="0"/>
        </a:xfrm>
      </p:grpSpPr>
      <p:sp>
        <p:nvSpPr>
          <p:cNvPr id="3740" name="Google Shape;3740;g1085a95031d_0_1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1" name="Google Shape;3741;g1085a95031d_0_1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3"/>
        <p:cNvGrpSpPr/>
        <p:nvPr/>
      </p:nvGrpSpPr>
      <p:grpSpPr>
        <a:xfrm>
          <a:off x="0" y="0"/>
          <a:ext cx="0" cy="0"/>
          <a:chOff x="0" y="0"/>
          <a:chExt cx="0" cy="0"/>
        </a:xfrm>
      </p:grpSpPr>
      <p:sp>
        <p:nvSpPr>
          <p:cNvPr id="3744" name="Google Shape;3744;g1085a95031d_0_17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5" name="Google Shape;3745;g1085a95031d_0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7"/>
        <p:cNvGrpSpPr/>
        <p:nvPr/>
      </p:nvGrpSpPr>
      <p:grpSpPr>
        <a:xfrm>
          <a:off x="0" y="0"/>
          <a:ext cx="0" cy="0"/>
          <a:chOff x="0" y="0"/>
          <a:chExt cx="0" cy="0"/>
        </a:xfrm>
      </p:grpSpPr>
      <p:sp>
        <p:nvSpPr>
          <p:cNvPr id="3748" name="Google Shape;3748;g10574332507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9" name="Google Shape;3749;g1057433250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0574332507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1057433250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4"/>
        <p:cNvGrpSpPr/>
        <p:nvPr/>
      </p:nvGrpSpPr>
      <p:grpSpPr>
        <a:xfrm>
          <a:off x="0" y="0"/>
          <a:ext cx="0" cy="0"/>
          <a:chOff x="0" y="0"/>
          <a:chExt cx="0" cy="0"/>
        </a:xfrm>
      </p:grpSpPr>
      <p:sp>
        <p:nvSpPr>
          <p:cNvPr id="3775" name="Google Shape;3775;g77d29277cd_0_4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6" name="Google Shape;3776;g77d29277cd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1"/>
        <p:cNvGrpSpPr/>
        <p:nvPr/>
      </p:nvGrpSpPr>
      <p:grpSpPr>
        <a:xfrm>
          <a:off x="0" y="0"/>
          <a:ext cx="0" cy="0"/>
          <a:chOff x="0" y="0"/>
          <a:chExt cx="0" cy="0"/>
        </a:xfrm>
      </p:grpSpPr>
      <p:sp>
        <p:nvSpPr>
          <p:cNvPr id="3782" name="Google Shape;3782;g84339e5801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3" name="Google Shape;3783;g84339e580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1"/>
        <p:cNvGrpSpPr/>
        <p:nvPr/>
      </p:nvGrpSpPr>
      <p:grpSpPr>
        <a:xfrm>
          <a:off x="0" y="0"/>
          <a:ext cx="0" cy="0"/>
          <a:chOff x="0" y="0"/>
          <a:chExt cx="0" cy="0"/>
        </a:xfrm>
      </p:grpSpPr>
      <p:sp>
        <p:nvSpPr>
          <p:cNvPr id="3792" name="Google Shape;3792;g77a667ef0f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3" name="Google Shape;3793;g77a667ef0f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1"/>
        <p:cNvGrpSpPr/>
        <p:nvPr/>
      </p:nvGrpSpPr>
      <p:grpSpPr>
        <a:xfrm>
          <a:off x="0" y="0"/>
          <a:ext cx="0" cy="0"/>
          <a:chOff x="0" y="0"/>
          <a:chExt cx="0" cy="0"/>
        </a:xfrm>
      </p:grpSpPr>
      <p:sp>
        <p:nvSpPr>
          <p:cNvPr id="3832" name="Google Shape;3832;g77a667ef0f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3" name="Google Shape;3833;g77a667ef0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9"/>
        <p:cNvGrpSpPr/>
        <p:nvPr/>
      </p:nvGrpSpPr>
      <p:grpSpPr>
        <a:xfrm>
          <a:off x="0" y="0"/>
          <a:ext cx="0" cy="0"/>
          <a:chOff x="0" y="0"/>
          <a:chExt cx="0" cy="0"/>
        </a:xfrm>
      </p:grpSpPr>
      <p:sp>
        <p:nvSpPr>
          <p:cNvPr id="3860" name="Google Shape;3860;g77d29277cd_2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1" name="Google Shape;3861;g77d29277c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0"/>
        <p:cNvGrpSpPr/>
        <p:nvPr/>
      </p:nvGrpSpPr>
      <p:grpSpPr>
        <a:xfrm>
          <a:off x="0" y="0"/>
          <a:ext cx="0" cy="0"/>
          <a:chOff x="0" y="0"/>
          <a:chExt cx="0" cy="0"/>
        </a:xfrm>
      </p:grpSpPr>
      <p:sp>
        <p:nvSpPr>
          <p:cNvPr id="3871" name="Google Shape;3871;g84339e5801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2" name="Google Shape;3872;g84339e580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6"/>
        <p:cNvGrpSpPr/>
        <p:nvPr/>
      </p:nvGrpSpPr>
      <p:grpSpPr>
        <a:xfrm>
          <a:off x="0" y="0"/>
          <a:ext cx="0" cy="0"/>
          <a:chOff x="0" y="0"/>
          <a:chExt cx="0" cy="0"/>
        </a:xfrm>
      </p:grpSpPr>
      <p:sp>
        <p:nvSpPr>
          <p:cNvPr id="3877" name="Google Shape;3877;g77a667ef0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8" name="Google Shape;3878;g77a667ef0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2"/>
        <p:cNvGrpSpPr/>
        <p:nvPr/>
      </p:nvGrpSpPr>
      <p:grpSpPr>
        <a:xfrm>
          <a:off x="0" y="0"/>
          <a:ext cx="0" cy="0"/>
          <a:chOff x="0" y="0"/>
          <a:chExt cx="0" cy="0"/>
        </a:xfrm>
      </p:grpSpPr>
      <p:sp>
        <p:nvSpPr>
          <p:cNvPr id="3913" name="Google Shape;3913;g77a667ef0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4" name="Google Shape;3914;g77a667ef0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1"/>
        <p:cNvGrpSpPr/>
        <p:nvPr/>
      </p:nvGrpSpPr>
      <p:grpSpPr>
        <a:xfrm>
          <a:off x="0" y="0"/>
          <a:ext cx="0" cy="0"/>
          <a:chOff x="0" y="0"/>
          <a:chExt cx="0" cy="0"/>
        </a:xfrm>
      </p:grpSpPr>
      <p:sp>
        <p:nvSpPr>
          <p:cNvPr id="3962" name="Google Shape;3962;g80999eafc1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3" name="Google Shape;3963;g80999eafc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3"/>
        <p:cNvGrpSpPr/>
        <p:nvPr/>
      </p:nvGrpSpPr>
      <p:grpSpPr>
        <a:xfrm>
          <a:off x="0" y="0"/>
          <a:ext cx="0" cy="0"/>
          <a:chOff x="0" y="0"/>
          <a:chExt cx="0" cy="0"/>
        </a:xfrm>
      </p:grpSpPr>
      <p:sp>
        <p:nvSpPr>
          <p:cNvPr id="3974" name="Google Shape;3974;g77a667ef0f_1_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5" name="Google Shape;3975;g77a667ef0f_1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0574332507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0574332507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2"/>
        <p:cNvGrpSpPr/>
        <p:nvPr/>
      </p:nvGrpSpPr>
      <p:grpSpPr>
        <a:xfrm>
          <a:off x="0" y="0"/>
          <a:ext cx="0" cy="0"/>
          <a:chOff x="0" y="0"/>
          <a:chExt cx="0" cy="0"/>
        </a:xfrm>
      </p:grpSpPr>
      <p:sp>
        <p:nvSpPr>
          <p:cNvPr id="4003" name="Google Shape;4003;g77a667ef0f_1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4" name="Google Shape;4004;g77a667ef0f_1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4"/>
        <p:cNvGrpSpPr/>
        <p:nvPr/>
      </p:nvGrpSpPr>
      <p:grpSpPr>
        <a:xfrm>
          <a:off x="0" y="0"/>
          <a:ext cx="0" cy="0"/>
          <a:chOff x="0" y="0"/>
          <a:chExt cx="0" cy="0"/>
        </a:xfrm>
      </p:grpSpPr>
      <p:sp>
        <p:nvSpPr>
          <p:cNvPr id="4025" name="Google Shape;4025;g84339e5801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6" name="Google Shape;4026;g84339e5801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2"/>
        <p:cNvGrpSpPr/>
        <p:nvPr/>
      </p:nvGrpSpPr>
      <p:grpSpPr>
        <a:xfrm>
          <a:off x="0" y="0"/>
          <a:ext cx="0" cy="0"/>
          <a:chOff x="0" y="0"/>
          <a:chExt cx="0" cy="0"/>
        </a:xfrm>
      </p:grpSpPr>
      <p:sp>
        <p:nvSpPr>
          <p:cNvPr id="4093" name="Google Shape;4093;g77a667ef0f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4" name="Google Shape;4094;g77a667ef0f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2"/>
        <p:cNvGrpSpPr/>
        <p:nvPr/>
      </p:nvGrpSpPr>
      <p:grpSpPr>
        <a:xfrm>
          <a:off x="0" y="0"/>
          <a:ext cx="0" cy="0"/>
          <a:chOff x="0" y="0"/>
          <a:chExt cx="0" cy="0"/>
        </a:xfrm>
      </p:grpSpPr>
      <p:sp>
        <p:nvSpPr>
          <p:cNvPr id="4123" name="Google Shape;4123;g77a667ef0f_1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4" name="Google Shape;4124;g77a667ef0f_1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9"/>
        <p:cNvGrpSpPr/>
        <p:nvPr/>
      </p:nvGrpSpPr>
      <p:grpSpPr>
        <a:xfrm>
          <a:off x="0" y="0"/>
          <a:ext cx="0" cy="0"/>
          <a:chOff x="0" y="0"/>
          <a:chExt cx="0" cy="0"/>
        </a:xfrm>
      </p:grpSpPr>
      <p:sp>
        <p:nvSpPr>
          <p:cNvPr id="4140" name="Google Shape;4140;g84339e5801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1" name="Google Shape;4141;g84339e580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7"/>
        <p:cNvGrpSpPr/>
        <p:nvPr/>
      </p:nvGrpSpPr>
      <p:grpSpPr>
        <a:xfrm>
          <a:off x="0" y="0"/>
          <a:ext cx="0" cy="0"/>
          <a:chOff x="0" y="0"/>
          <a:chExt cx="0" cy="0"/>
        </a:xfrm>
      </p:grpSpPr>
      <p:sp>
        <p:nvSpPr>
          <p:cNvPr id="4158" name="Google Shape;4158;g77a667ef0f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9" name="Google Shape;4159;g77a667ef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6"/>
        <p:cNvGrpSpPr/>
        <p:nvPr/>
      </p:nvGrpSpPr>
      <p:grpSpPr>
        <a:xfrm>
          <a:off x="0" y="0"/>
          <a:ext cx="0" cy="0"/>
          <a:chOff x="0" y="0"/>
          <a:chExt cx="0" cy="0"/>
        </a:xfrm>
      </p:grpSpPr>
      <p:sp>
        <p:nvSpPr>
          <p:cNvPr id="4177" name="Google Shape;4177;g77a667ef0f_1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8" name="Google Shape;4178;g77a667ef0f_1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7"/>
        <p:cNvGrpSpPr/>
        <p:nvPr/>
      </p:nvGrpSpPr>
      <p:grpSpPr>
        <a:xfrm>
          <a:off x="0" y="0"/>
          <a:ext cx="0" cy="0"/>
          <a:chOff x="0" y="0"/>
          <a:chExt cx="0" cy="0"/>
        </a:xfrm>
      </p:grpSpPr>
      <p:sp>
        <p:nvSpPr>
          <p:cNvPr id="4208" name="Google Shape;4208;g85066482e2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9" name="Google Shape;4209;g85066482e2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5"/>
        <p:cNvGrpSpPr/>
        <p:nvPr/>
      </p:nvGrpSpPr>
      <p:grpSpPr>
        <a:xfrm>
          <a:off x="0" y="0"/>
          <a:ext cx="0" cy="0"/>
          <a:chOff x="0" y="0"/>
          <a:chExt cx="0" cy="0"/>
        </a:xfrm>
      </p:grpSpPr>
      <p:sp>
        <p:nvSpPr>
          <p:cNvPr id="4236" name="Google Shape;4236;g77a667ef0f_1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7" name="Google Shape;4237;g77a667ef0f_1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7"/>
        <p:cNvGrpSpPr/>
        <p:nvPr/>
      </p:nvGrpSpPr>
      <p:grpSpPr>
        <a:xfrm>
          <a:off x="0" y="0"/>
          <a:ext cx="0" cy="0"/>
          <a:chOff x="0" y="0"/>
          <a:chExt cx="0" cy="0"/>
        </a:xfrm>
      </p:grpSpPr>
      <p:sp>
        <p:nvSpPr>
          <p:cNvPr id="4248" name="Google Shape;4248;g77a667ef0f_1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9" name="Google Shape;4249;g77a667ef0f_1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0574332507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0574332507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3"/>
        <p:cNvGrpSpPr/>
        <p:nvPr/>
      </p:nvGrpSpPr>
      <p:grpSpPr>
        <a:xfrm>
          <a:off x="0" y="0"/>
          <a:ext cx="0" cy="0"/>
          <a:chOff x="0" y="0"/>
          <a:chExt cx="0" cy="0"/>
        </a:xfrm>
      </p:grpSpPr>
      <p:sp>
        <p:nvSpPr>
          <p:cNvPr id="4274" name="Google Shape;4274;g84339e5801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5" name="Google Shape;4275;g84339e5801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0"/>
        <p:cNvGrpSpPr/>
        <p:nvPr/>
      </p:nvGrpSpPr>
      <p:grpSpPr>
        <a:xfrm>
          <a:off x="0" y="0"/>
          <a:ext cx="0" cy="0"/>
          <a:chOff x="0" y="0"/>
          <a:chExt cx="0" cy="0"/>
        </a:xfrm>
      </p:grpSpPr>
      <p:sp>
        <p:nvSpPr>
          <p:cNvPr id="4281" name="Google Shape;4281;g77a667ef0f_1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2" name="Google Shape;4282;g77a667ef0f_1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8"/>
        <p:cNvGrpSpPr/>
        <p:nvPr/>
      </p:nvGrpSpPr>
      <p:grpSpPr>
        <a:xfrm>
          <a:off x="0" y="0"/>
          <a:ext cx="0" cy="0"/>
          <a:chOff x="0" y="0"/>
          <a:chExt cx="0" cy="0"/>
        </a:xfrm>
      </p:grpSpPr>
      <p:sp>
        <p:nvSpPr>
          <p:cNvPr id="4299" name="Google Shape;4299;g77a667ef0f_1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0" name="Google Shape;4300;g77a667ef0f_1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5"/>
        <p:cNvGrpSpPr/>
        <p:nvPr/>
      </p:nvGrpSpPr>
      <p:grpSpPr>
        <a:xfrm>
          <a:off x="0" y="0"/>
          <a:ext cx="0" cy="0"/>
          <a:chOff x="0" y="0"/>
          <a:chExt cx="0" cy="0"/>
        </a:xfrm>
      </p:grpSpPr>
      <p:sp>
        <p:nvSpPr>
          <p:cNvPr id="5916" name="Google Shape;5916;g859e2d699a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7" name="Google Shape;5917;g859e2d699a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7"/>
        <p:cNvGrpSpPr/>
        <p:nvPr/>
      </p:nvGrpSpPr>
      <p:grpSpPr>
        <a:xfrm>
          <a:off x="0" y="0"/>
          <a:ext cx="0" cy="0"/>
          <a:chOff x="0" y="0"/>
          <a:chExt cx="0" cy="0"/>
        </a:xfrm>
      </p:grpSpPr>
      <p:sp>
        <p:nvSpPr>
          <p:cNvPr id="5938" name="Google Shape;5938;g859e2d699a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9" name="Google Shape;5939;g859e2d699a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8"/>
        <p:cNvGrpSpPr/>
        <p:nvPr/>
      </p:nvGrpSpPr>
      <p:grpSpPr>
        <a:xfrm>
          <a:off x="0" y="0"/>
          <a:ext cx="0" cy="0"/>
          <a:chOff x="0" y="0"/>
          <a:chExt cx="0" cy="0"/>
        </a:xfrm>
      </p:grpSpPr>
      <p:sp>
        <p:nvSpPr>
          <p:cNvPr id="5999" name="Google Shape;5999;g77a667ef0f_1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0" name="Google Shape;6000;g77a667ef0f_1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3"/>
        <p:cNvGrpSpPr/>
        <p:nvPr/>
      </p:nvGrpSpPr>
      <p:grpSpPr>
        <a:xfrm>
          <a:off x="0" y="0"/>
          <a:ext cx="0" cy="0"/>
          <a:chOff x="0" y="0"/>
          <a:chExt cx="0" cy="0"/>
        </a:xfrm>
      </p:grpSpPr>
      <p:sp>
        <p:nvSpPr>
          <p:cNvPr id="6014" name="Google Shape;6014;g1086556c5a8_0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5" name="Google Shape;6015;g1086556c5a8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8"/>
        <p:cNvGrpSpPr/>
        <p:nvPr/>
      </p:nvGrpSpPr>
      <p:grpSpPr>
        <a:xfrm>
          <a:off x="0" y="0"/>
          <a:ext cx="0" cy="0"/>
          <a:chOff x="0" y="0"/>
          <a:chExt cx="0" cy="0"/>
        </a:xfrm>
      </p:grpSpPr>
      <p:sp>
        <p:nvSpPr>
          <p:cNvPr id="6029" name="Google Shape;6029;g77d29277cd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0" name="Google Shape;6030;g77d29277cd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4"/>
        <p:cNvGrpSpPr/>
        <p:nvPr/>
      </p:nvGrpSpPr>
      <p:grpSpPr>
        <a:xfrm>
          <a:off x="0" y="0"/>
          <a:ext cx="0" cy="0"/>
          <a:chOff x="0" y="0"/>
          <a:chExt cx="0" cy="0"/>
        </a:xfrm>
      </p:grpSpPr>
      <p:sp>
        <p:nvSpPr>
          <p:cNvPr id="6045" name="Google Shape;6045;g85066482e2_0_24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6" name="Google Shape;6046;g85066482e2_0_24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0"/>
        <p:cNvGrpSpPr/>
        <p:nvPr/>
      </p:nvGrpSpPr>
      <p:grpSpPr>
        <a:xfrm>
          <a:off x="0" y="0"/>
          <a:ext cx="0" cy="0"/>
          <a:chOff x="0" y="0"/>
          <a:chExt cx="0" cy="0"/>
        </a:xfrm>
      </p:grpSpPr>
      <p:sp>
        <p:nvSpPr>
          <p:cNvPr id="6051" name="Google Shape;6051;g85066482e2_0_24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2" name="Google Shape;6052;g85066482e2_0_24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0574332507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057433250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7"/>
        <p:cNvGrpSpPr/>
        <p:nvPr/>
      </p:nvGrpSpPr>
      <p:grpSpPr>
        <a:xfrm>
          <a:off x="0" y="0"/>
          <a:ext cx="0" cy="0"/>
          <a:chOff x="0" y="0"/>
          <a:chExt cx="0" cy="0"/>
        </a:xfrm>
      </p:grpSpPr>
      <p:sp>
        <p:nvSpPr>
          <p:cNvPr id="6058" name="Google Shape;6058;ge3b770b154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9" name="Google Shape;6059;ge3b770b154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4"/>
        <p:cNvGrpSpPr/>
        <p:nvPr/>
      </p:nvGrpSpPr>
      <p:grpSpPr>
        <a:xfrm>
          <a:off x="0" y="0"/>
          <a:ext cx="0" cy="0"/>
          <a:chOff x="0" y="0"/>
          <a:chExt cx="0" cy="0"/>
        </a:xfrm>
      </p:grpSpPr>
      <p:sp>
        <p:nvSpPr>
          <p:cNvPr id="6065" name="Google Shape;6065;ge3b770b154_2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6" name="Google Shape;6066;ge3b770b154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1"/>
        <p:cNvGrpSpPr/>
        <p:nvPr/>
      </p:nvGrpSpPr>
      <p:grpSpPr>
        <a:xfrm>
          <a:off x="0" y="0"/>
          <a:ext cx="0" cy="0"/>
          <a:chOff x="0" y="0"/>
          <a:chExt cx="0" cy="0"/>
        </a:xfrm>
      </p:grpSpPr>
      <p:sp>
        <p:nvSpPr>
          <p:cNvPr id="6072" name="Google Shape;6072;ge3b770b154_2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3" name="Google Shape;6073;ge3b770b154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2"/>
        <p:cNvGrpSpPr/>
        <p:nvPr/>
      </p:nvGrpSpPr>
      <p:grpSpPr>
        <a:xfrm>
          <a:off x="0" y="0"/>
          <a:ext cx="0" cy="0"/>
          <a:chOff x="0" y="0"/>
          <a:chExt cx="0" cy="0"/>
        </a:xfrm>
      </p:grpSpPr>
      <p:sp>
        <p:nvSpPr>
          <p:cNvPr id="6083" name="Google Shape;6083;ge3b770b154_2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4" name="Google Shape;6084;ge3b770b154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8"/>
        <p:cNvGrpSpPr/>
        <p:nvPr/>
      </p:nvGrpSpPr>
      <p:grpSpPr>
        <a:xfrm>
          <a:off x="0" y="0"/>
          <a:ext cx="0" cy="0"/>
          <a:chOff x="0" y="0"/>
          <a:chExt cx="0" cy="0"/>
        </a:xfrm>
      </p:grpSpPr>
      <p:sp>
        <p:nvSpPr>
          <p:cNvPr id="6099" name="Google Shape;6099;ge3b770b154_2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0" name="Google Shape;6100;ge3b770b154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5"/>
        <p:cNvGrpSpPr/>
        <p:nvPr/>
      </p:nvGrpSpPr>
      <p:grpSpPr>
        <a:xfrm>
          <a:off x="0" y="0"/>
          <a:ext cx="0" cy="0"/>
          <a:chOff x="0" y="0"/>
          <a:chExt cx="0" cy="0"/>
        </a:xfrm>
      </p:grpSpPr>
      <p:sp>
        <p:nvSpPr>
          <p:cNvPr id="6436" name="Google Shape;6436;ge3b770b154_2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7" name="Google Shape;6437;ge3b770b154_2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5"/>
        <p:cNvGrpSpPr/>
        <p:nvPr/>
      </p:nvGrpSpPr>
      <p:grpSpPr>
        <a:xfrm>
          <a:off x="0" y="0"/>
          <a:ext cx="0" cy="0"/>
          <a:chOff x="0" y="0"/>
          <a:chExt cx="0" cy="0"/>
        </a:xfrm>
      </p:grpSpPr>
      <p:sp>
        <p:nvSpPr>
          <p:cNvPr id="12936" name="Google Shape;12936;ge3b770b154_2_68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37" name="Google Shape;12937;ge3b770b154_2_6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2"/>
        <p:cNvGrpSpPr/>
        <p:nvPr/>
      </p:nvGrpSpPr>
      <p:grpSpPr>
        <a:xfrm>
          <a:off x="0" y="0"/>
          <a:ext cx="0" cy="0"/>
          <a:chOff x="0" y="0"/>
          <a:chExt cx="0" cy="0"/>
        </a:xfrm>
      </p:grpSpPr>
      <p:sp>
        <p:nvSpPr>
          <p:cNvPr id="13363" name="Google Shape;13363;ge3b770b154_2_73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4" name="Google Shape;13364;ge3b770b154_2_7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5"/>
        <p:cNvGrpSpPr/>
        <p:nvPr/>
      </p:nvGrpSpPr>
      <p:grpSpPr>
        <a:xfrm>
          <a:off x="0" y="0"/>
          <a:ext cx="0" cy="0"/>
          <a:chOff x="0" y="0"/>
          <a:chExt cx="0" cy="0"/>
        </a:xfrm>
      </p:grpSpPr>
      <p:sp>
        <p:nvSpPr>
          <p:cNvPr id="13526" name="Google Shape;13526;ge3b770b154_2_7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27" name="Google Shape;13527;ge3b770b154_2_7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7"/>
        <p:cNvGrpSpPr/>
        <p:nvPr/>
      </p:nvGrpSpPr>
      <p:grpSpPr>
        <a:xfrm>
          <a:off x="0" y="0"/>
          <a:ext cx="0" cy="0"/>
          <a:chOff x="0" y="0"/>
          <a:chExt cx="0" cy="0"/>
        </a:xfrm>
      </p:grpSpPr>
      <p:sp>
        <p:nvSpPr>
          <p:cNvPr id="13928" name="Google Shape;13928;ge3b770b154_2_7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9" name="Google Shape;13929;ge3b770b154_2_7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086556c5a8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086556c5a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8"/>
        <p:cNvGrpSpPr/>
        <p:nvPr/>
      </p:nvGrpSpPr>
      <p:grpSpPr>
        <a:xfrm>
          <a:off x="0" y="0"/>
          <a:ext cx="0" cy="0"/>
          <a:chOff x="0" y="0"/>
          <a:chExt cx="0" cy="0"/>
        </a:xfrm>
      </p:grpSpPr>
      <p:sp>
        <p:nvSpPr>
          <p:cNvPr id="14299" name="Google Shape;14299;ge3b770b154_2_8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0" name="Google Shape;14300;ge3b770b154_2_8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5"/>
        <p:cNvGrpSpPr/>
        <p:nvPr/>
      </p:nvGrpSpPr>
      <p:grpSpPr>
        <a:xfrm>
          <a:off x="0" y="0"/>
          <a:ext cx="0" cy="0"/>
          <a:chOff x="0" y="0"/>
          <a:chExt cx="0" cy="0"/>
        </a:xfrm>
      </p:grpSpPr>
      <p:sp>
        <p:nvSpPr>
          <p:cNvPr id="14676" name="Google Shape;14676;ge3b770b154_2_86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7" name="Google Shape;14677;ge3b770b154_2_86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06"/>
        <p:cNvGrpSpPr/>
        <p:nvPr/>
      </p:nvGrpSpPr>
      <p:grpSpPr>
        <a:xfrm>
          <a:off x="0" y="0"/>
          <a:ext cx="0" cy="0"/>
          <a:chOff x="0" y="0"/>
          <a:chExt cx="0" cy="0"/>
        </a:xfrm>
      </p:grpSpPr>
      <p:sp>
        <p:nvSpPr>
          <p:cNvPr id="15107" name="Google Shape;15107;ge3b770b154_2_90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08" name="Google Shape;15108;ge3b770b154_2_9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9"/>
        <p:cNvGrpSpPr/>
        <p:nvPr/>
      </p:nvGrpSpPr>
      <p:grpSpPr>
        <a:xfrm>
          <a:off x="0" y="0"/>
          <a:ext cx="0" cy="0"/>
          <a:chOff x="0" y="0"/>
          <a:chExt cx="0" cy="0"/>
        </a:xfrm>
      </p:grpSpPr>
      <p:sp>
        <p:nvSpPr>
          <p:cNvPr id="15900" name="Google Shape;15900;ge3b770b154_2_9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01" name="Google Shape;15901;ge3b770b154_2_9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0"/>
        <p:cNvGrpSpPr/>
        <p:nvPr/>
      </p:nvGrpSpPr>
      <p:grpSpPr>
        <a:xfrm>
          <a:off x="0" y="0"/>
          <a:ext cx="0" cy="0"/>
          <a:chOff x="0" y="0"/>
          <a:chExt cx="0" cy="0"/>
        </a:xfrm>
      </p:grpSpPr>
      <p:sp>
        <p:nvSpPr>
          <p:cNvPr id="16641" name="Google Shape;16641;ge3b770b154_2_10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2" name="Google Shape;16642;ge3b770b154_2_10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33"/>
        <p:cNvGrpSpPr/>
        <p:nvPr/>
      </p:nvGrpSpPr>
      <p:grpSpPr>
        <a:xfrm>
          <a:off x="0" y="0"/>
          <a:ext cx="0" cy="0"/>
          <a:chOff x="0" y="0"/>
          <a:chExt cx="0" cy="0"/>
        </a:xfrm>
      </p:grpSpPr>
      <p:sp>
        <p:nvSpPr>
          <p:cNvPr id="17334" name="Google Shape;17334;ge3b770b154_2_11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35" name="Google Shape;17335;ge3b770b154_2_11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35"/>
        <p:cNvGrpSpPr/>
        <p:nvPr/>
      </p:nvGrpSpPr>
      <p:grpSpPr>
        <a:xfrm>
          <a:off x="0" y="0"/>
          <a:ext cx="0" cy="0"/>
          <a:chOff x="0" y="0"/>
          <a:chExt cx="0" cy="0"/>
        </a:xfrm>
      </p:grpSpPr>
      <p:sp>
        <p:nvSpPr>
          <p:cNvPr id="17636" name="Google Shape;17636;ge3b770b154_2_115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37" name="Google Shape;17637;ge3b770b154_2_11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75"/>
        <p:cNvGrpSpPr/>
        <p:nvPr/>
      </p:nvGrpSpPr>
      <p:grpSpPr>
        <a:xfrm>
          <a:off x="0" y="0"/>
          <a:ext cx="0" cy="0"/>
          <a:chOff x="0" y="0"/>
          <a:chExt cx="0" cy="0"/>
        </a:xfrm>
      </p:grpSpPr>
      <p:sp>
        <p:nvSpPr>
          <p:cNvPr id="18276" name="Google Shape;18276;ge3b770b154_2_12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7" name="Google Shape;18277;ge3b770b154_2_12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9"/>
        <p:cNvGrpSpPr/>
        <p:nvPr/>
      </p:nvGrpSpPr>
      <p:grpSpPr>
        <a:xfrm>
          <a:off x="0" y="0"/>
          <a:ext cx="0" cy="0"/>
          <a:chOff x="0" y="0"/>
          <a:chExt cx="0" cy="0"/>
        </a:xfrm>
      </p:grpSpPr>
      <p:sp>
        <p:nvSpPr>
          <p:cNvPr id="18390" name="Google Shape;18390;ge3b770b154_2_123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91" name="Google Shape;18391;ge3b770b154_2_12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2"/>
        <p:cNvGrpSpPr/>
        <p:nvPr/>
      </p:nvGrpSpPr>
      <p:grpSpPr>
        <a:xfrm>
          <a:off x="0" y="0"/>
          <a:ext cx="0" cy="0"/>
          <a:chOff x="0" y="0"/>
          <a:chExt cx="0" cy="0"/>
        </a:xfrm>
      </p:grpSpPr>
      <p:sp>
        <p:nvSpPr>
          <p:cNvPr id="18433" name="Google Shape;18433;ge3b770b154_2_123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34" name="Google Shape;18434;ge3b770b154_2_12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086556c5a8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086556c5a8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6"/>
        <p:cNvGrpSpPr/>
        <p:nvPr/>
      </p:nvGrpSpPr>
      <p:grpSpPr>
        <a:xfrm>
          <a:off x="0" y="0"/>
          <a:ext cx="0" cy="0"/>
          <a:chOff x="0" y="0"/>
          <a:chExt cx="0" cy="0"/>
        </a:xfrm>
      </p:grpSpPr>
      <p:sp>
        <p:nvSpPr>
          <p:cNvPr id="18807" name="Google Shape;18807;ge3b770b154_2_12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08" name="Google Shape;18808;ge3b770b154_2_12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62"/>
        <p:cNvGrpSpPr/>
        <p:nvPr/>
      </p:nvGrpSpPr>
      <p:grpSpPr>
        <a:xfrm>
          <a:off x="0" y="0"/>
          <a:ext cx="0" cy="0"/>
          <a:chOff x="0" y="0"/>
          <a:chExt cx="0" cy="0"/>
        </a:xfrm>
      </p:grpSpPr>
      <p:sp>
        <p:nvSpPr>
          <p:cNvPr id="19263" name="Google Shape;19263;ge3b770b154_2_13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64" name="Google Shape;19264;ge3b770b154_2_13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76"/>
        <p:cNvGrpSpPr/>
        <p:nvPr/>
      </p:nvGrpSpPr>
      <p:grpSpPr>
        <a:xfrm>
          <a:off x="0" y="0"/>
          <a:ext cx="0" cy="0"/>
          <a:chOff x="0" y="0"/>
          <a:chExt cx="0" cy="0"/>
        </a:xfrm>
      </p:grpSpPr>
      <p:sp>
        <p:nvSpPr>
          <p:cNvPr id="19577" name="Google Shape;19577;ge3b770b154_2_13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78" name="Google Shape;19578;ge3b770b154_2_13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10"/>
        <p:cNvGrpSpPr/>
        <p:nvPr/>
      </p:nvGrpSpPr>
      <p:grpSpPr>
        <a:xfrm>
          <a:off x="0" y="0"/>
          <a:ext cx="0" cy="0"/>
          <a:chOff x="0" y="0"/>
          <a:chExt cx="0" cy="0"/>
        </a:xfrm>
      </p:grpSpPr>
      <p:sp>
        <p:nvSpPr>
          <p:cNvPr id="19911" name="Google Shape;19911;ge3b770b154_2_138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2" name="Google Shape;19912;ge3b770b154_2_13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88"/>
        <p:cNvGrpSpPr/>
        <p:nvPr/>
      </p:nvGrpSpPr>
      <p:grpSpPr>
        <a:xfrm>
          <a:off x="0" y="0"/>
          <a:ext cx="0" cy="0"/>
          <a:chOff x="0" y="0"/>
          <a:chExt cx="0" cy="0"/>
        </a:xfrm>
      </p:grpSpPr>
      <p:sp>
        <p:nvSpPr>
          <p:cNvPr id="20289" name="Google Shape;20289;ge3b770b154_2_14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0" name="Google Shape;20290;ge3b770b154_2_14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086556c5a8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086556c5a8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94450" y="2571750"/>
            <a:ext cx="9308100" cy="258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103225" y="2571750"/>
            <a:ext cx="8940900" cy="2481600"/>
            <a:chOff x="103225" y="2571750"/>
            <a:chExt cx="8940900" cy="2481600"/>
          </a:xfrm>
        </p:grpSpPr>
        <p:cxnSp>
          <p:nvCxnSpPr>
            <p:cNvPr id="12" name="Google Shape;12;p2"/>
            <p:cNvCxnSpPr/>
            <p:nvPr/>
          </p:nvCxnSpPr>
          <p:spPr>
            <a:xfrm>
              <a:off x="1032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3" name="Google Shape;13;p2"/>
            <p:cNvCxnSpPr/>
            <p:nvPr/>
          </p:nvCxnSpPr>
          <p:spPr>
            <a:xfrm>
              <a:off x="90441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4" name="Google Shape;14;p2"/>
            <p:cNvCxnSpPr/>
            <p:nvPr/>
          </p:nvCxnSpPr>
          <p:spPr>
            <a:xfrm>
              <a:off x="103225" y="5053350"/>
              <a:ext cx="8940900" cy="0"/>
            </a:xfrm>
            <a:prstGeom prst="straightConnector1">
              <a:avLst/>
            </a:prstGeom>
            <a:noFill/>
            <a:ln w="19050" cap="flat" cmpd="sng">
              <a:solidFill>
                <a:schemeClr val="lt1"/>
              </a:solidFill>
              <a:prstDash val="solid"/>
              <a:round/>
              <a:headEnd type="none" w="med" len="med"/>
              <a:tailEnd type="none" w="med" len="med"/>
            </a:ln>
          </p:spPr>
        </p:cxnSp>
      </p:grpSp>
      <p:sp>
        <p:nvSpPr>
          <p:cNvPr id="15" name="Google Shape;15;p2"/>
          <p:cNvSpPr txBox="1"/>
          <p:nvPr/>
        </p:nvSpPr>
        <p:spPr>
          <a:xfrm>
            <a:off x="4697175" y="1320225"/>
            <a:ext cx="3616800" cy="1782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6000">
              <a:latin typeface="Fira Sans Extra Condensed Medium"/>
              <a:ea typeface="Fira Sans Extra Condensed Medium"/>
              <a:cs typeface="Fira Sans Extra Condensed Medium"/>
              <a:sym typeface="Fira Sans Extra Condensed Medium"/>
            </a:endParaRPr>
          </a:p>
        </p:txBody>
      </p:sp>
      <p:sp>
        <p:nvSpPr>
          <p:cNvPr id="16" name="Google Shape;16;p2"/>
          <p:cNvSpPr txBox="1"/>
          <p:nvPr/>
        </p:nvSpPr>
        <p:spPr>
          <a:xfrm>
            <a:off x="5911825" y="2977800"/>
            <a:ext cx="2402100" cy="717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1200">
              <a:latin typeface="Roboto Slab Light"/>
              <a:ea typeface="Roboto Slab Light"/>
              <a:cs typeface="Roboto Slab Light"/>
              <a:sym typeface="Roboto Slab Light"/>
            </a:endParaRPr>
          </a:p>
        </p:txBody>
      </p:sp>
      <p:sp>
        <p:nvSpPr>
          <p:cNvPr id="17" name="Google Shape;17;p2"/>
          <p:cNvSpPr txBox="1">
            <a:spLocks noGrp="1"/>
          </p:cNvSpPr>
          <p:nvPr>
            <p:ph type="ctrTitle"/>
          </p:nvPr>
        </p:nvSpPr>
        <p:spPr>
          <a:xfrm>
            <a:off x="2194775" y="1457250"/>
            <a:ext cx="4754400" cy="222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18" name="Google Shape;18;p2"/>
          <p:cNvSpPr txBox="1">
            <a:spLocks noGrp="1"/>
          </p:cNvSpPr>
          <p:nvPr>
            <p:ph type="subTitle" idx="1"/>
          </p:nvPr>
        </p:nvSpPr>
        <p:spPr>
          <a:xfrm>
            <a:off x="2364775" y="3681600"/>
            <a:ext cx="4417800" cy="3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000000"/>
              </a:buClr>
              <a:buSzPts val="1800"/>
              <a:buNone/>
              <a:defRPr>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0"/>
        <p:cNvGrpSpPr/>
        <p:nvPr/>
      </p:nvGrpSpPr>
      <p:grpSpPr>
        <a:xfrm>
          <a:off x="0" y="0"/>
          <a:ext cx="0" cy="0"/>
          <a:chOff x="0" y="0"/>
          <a:chExt cx="0" cy="0"/>
        </a:xfrm>
      </p:grpSpPr>
      <p:sp>
        <p:nvSpPr>
          <p:cNvPr id="61" name="Google Shape;61;p11"/>
          <p:cNvSpPr/>
          <p:nvPr/>
        </p:nvSpPr>
        <p:spPr>
          <a:xfrm>
            <a:off x="-116125" y="2561775"/>
            <a:ext cx="9281100" cy="141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1"/>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txBox="1">
            <a:spLocks noGrp="1"/>
          </p:cNvSpPr>
          <p:nvPr>
            <p:ph type="title" hasCustomPrompt="1"/>
          </p:nvPr>
        </p:nvSpPr>
        <p:spPr>
          <a:xfrm>
            <a:off x="2061788" y="723875"/>
            <a:ext cx="5019000" cy="1853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2000"/>
              <a:buNone/>
              <a:defRPr sz="20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64" name="Google Shape;64;p11"/>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300"/>
              <a:buNone/>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66"/>
        <p:cNvGrpSpPr/>
        <p:nvPr/>
      </p:nvGrpSpPr>
      <p:grpSpPr>
        <a:xfrm>
          <a:off x="0" y="0"/>
          <a:ext cx="0" cy="0"/>
          <a:chOff x="0" y="0"/>
          <a:chExt cx="0" cy="0"/>
        </a:xfrm>
      </p:grpSpPr>
      <p:sp>
        <p:nvSpPr>
          <p:cNvPr id="67" name="Google Shape;67;p1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txBox="1">
            <a:spLocks noGrp="1"/>
          </p:cNvSpPr>
          <p:nvPr>
            <p:ph type="subTitle" idx="1"/>
          </p:nvPr>
        </p:nvSpPr>
        <p:spPr>
          <a:xfrm>
            <a:off x="625300" y="1217725"/>
            <a:ext cx="3892200" cy="3390900"/>
          </a:xfrm>
          <a:prstGeom prst="rect">
            <a:avLst/>
          </a:prstGeom>
        </p:spPr>
        <p:txBody>
          <a:bodyPr spcFirstLastPara="1" wrap="square" lIns="91425" tIns="91425" rIns="91425" bIns="91425" anchor="b" anchorCtr="0">
            <a:noAutofit/>
          </a:bodyPr>
          <a:lstStyle>
            <a:lvl1pPr marR="50800" lvl="0" rtl="0">
              <a:lnSpc>
                <a:spcPct val="100000"/>
              </a:lnSpc>
              <a:spcBef>
                <a:spcPts val="0"/>
              </a:spcBef>
              <a:spcAft>
                <a:spcPts val="0"/>
              </a:spcAft>
              <a:buNone/>
              <a:defRPr sz="1200"/>
            </a:lvl1pPr>
            <a:lvl2pPr marR="50800" lvl="1" rtl="0">
              <a:lnSpc>
                <a:spcPct val="100000"/>
              </a:lnSpc>
              <a:spcBef>
                <a:spcPts val="0"/>
              </a:spcBef>
              <a:spcAft>
                <a:spcPts val="0"/>
              </a:spcAft>
              <a:buNone/>
              <a:defRPr sz="1200"/>
            </a:lvl2pPr>
            <a:lvl3pPr marR="50800" lvl="2" rtl="0">
              <a:lnSpc>
                <a:spcPct val="100000"/>
              </a:lnSpc>
              <a:spcBef>
                <a:spcPts val="0"/>
              </a:spcBef>
              <a:spcAft>
                <a:spcPts val="0"/>
              </a:spcAft>
              <a:buNone/>
              <a:defRPr sz="1200"/>
            </a:lvl3pPr>
            <a:lvl4pPr marR="50800" lvl="3" rtl="0">
              <a:lnSpc>
                <a:spcPct val="100000"/>
              </a:lnSpc>
              <a:spcBef>
                <a:spcPts val="0"/>
              </a:spcBef>
              <a:spcAft>
                <a:spcPts val="0"/>
              </a:spcAft>
              <a:buNone/>
              <a:defRPr sz="1200"/>
            </a:lvl4pPr>
            <a:lvl5pPr marR="50800" lvl="4" rtl="0">
              <a:lnSpc>
                <a:spcPct val="100000"/>
              </a:lnSpc>
              <a:spcBef>
                <a:spcPts val="0"/>
              </a:spcBef>
              <a:spcAft>
                <a:spcPts val="0"/>
              </a:spcAft>
              <a:buNone/>
              <a:defRPr sz="1200"/>
            </a:lvl5pPr>
            <a:lvl6pPr marR="50800" lvl="5" rtl="0">
              <a:lnSpc>
                <a:spcPct val="100000"/>
              </a:lnSpc>
              <a:spcBef>
                <a:spcPts val="0"/>
              </a:spcBef>
              <a:spcAft>
                <a:spcPts val="0"/>
              </a:spcAft>
              <a:buNone/>
              <a:defRPr sz="1200"/>
            </a:lvl6pPr>
            <a:lvl7pPr marR="50800" lvl="6" rtl="0">
              <a:lnSpc>
                <a:spcPct val="100000"/>
              </a:lnSpc>
              <a:spcBef>
                <a:spcPts val="0"/>
              </a:spcBef>
              <a:spcAft>
                <a:spcPts val="0"/>
              </a:spcAft>
              <a:buNone/>
              <a:defRPr sz="1200"/>
            </a:lvl7pPr>
            <a:lvl8pPr marR="50800" lvl="7" rtl="0">
              <a:lnSpc>
                <a:spcPct val="100000"/>
              </a:lnSpc>
              <a:spcBef>
                <a:spcPts val="0"/>
              </a:spcBef>
              <a:spcAft>
                <a:spcPts val="0"/>
              </a:spcAft>
              <a:buNone/>
              <a:defRPr sz="1200"/>
            </a:lvl8pPr>
            <a:lvl9pPr marR="50800" lvl="8" rtl="0">
              <a:lnSpc>
                <a:spcPct val="100000"/>
              </a:lnSpc>
              <a:spcBef>
                <a:spcPts val="0"/>
              </a:spcBef>
              <a:spcAft>
                <a:spcPts val="0"/>
              </a:spcAft>
              <a:buNone/>
              <a:defRPr sz="1200"/>
            </a:lvl9pPr>
          </a:lstStyle>
          <a:p>
            <a:endParaRPr/>
          </a:p>
        </p:txBody>
      </p:sp>
      <p:sp>
        <p:nvSpPr>
          <p:cNvPr id="69" name="Google Shape;69;p13"/>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3"/>
          <p:cNvSpPr txBox="1">
            <a:spLocks noGrp="1"/>
          </p:cNvSpPr>
          <p:nvPr>
            <p:ph type="subTitle" idx="2"/>
          </p:nvPr>
        </p:nvSpPr>
        <p:spPr>
          <a:xfrm>
            <a:off x="4571998" y="1217725"/>
            <a:ext cx="3804300" cy="3390900"/>
          </a:xfrm>
          <a:prstGeom prst="rect">
            <a:avLst/>
          </a:prstGeom>
        </p:spPr>
        <p:txBody>
          <a:bodyPr spcFirstLastPara="1" wrap="square" lIns="91425" tIns="91425" rIns="91425" bIns="91425" anchor="ctr" anchorCtr="0">
            <a:noAutofit/>
          </a:bodyPr>
          <a:lstStyle>
            <a:lvl1pPr marR="50800" lvl="0" rtl="0">
              <a:lnSpc>
                <a:spcPct val="100000"/>
              </a:lnSpc>
              <a:spcBef>
                <a:spcPts val="0"/>
              </a:spcBef>
              <a:spcAft>
                <a:spcPts val="0"/>
              </a:spcAft>
              <a:buNone/>
              <a:defRPr sz="1200"/>
            </a:lvl1pPr>
            <a:lvl2pPr marR="50800" lvl="1" rtl="0">
              <a:lnSpc>
                <a:spcPct val="100000"/>
              </a:lnSpc>
              <a:spcBef>
                <a:spcPts val="0"/>
              </a:spcBef>
              <a:spcAft>
                <a:spcPts val="0"/>
              </a:spcAft>
              <a:buNone/>
              <a:defRPr sz="1200"/>
            </a:lvl2pPr>
            <a:lvl3pPr marR="50800" lvl="2" rtl="0">
              <a:lnSpc>
                <a:spcPct val="100000"/>
              </a:lnSpc>
              <a:spcBef>
                <a:spcPts val="0"/>
              </a:spcBef>
              <a:spcAft>
                <a:spcPts val="0"/>
              </a:spcAft>
              <a:buNone/>
              <a:defRPr sz="1200"/>
            </a:lvl3pPr>
            <a:lvl4pPr marR="50800" lvl="3" rtl="0">
              <a:lnSpc>
                <a:spcPct val="100000"/>
              </a:lnSpc>
              <a:spcBef>
                <a:spcPts val="0"/>
              </a:spcBef>
              <a:spcAft>
                <a:spcPts val="0"/>
              </a:spcAft>
              <a:buNone/>
              <a:defRPr sz="1200"/>
            </a:lvl4pPr>
            <a:lvl5pPr marR="50800" lvl="4" rtl="0">
              <a:lnSpc>
                <a:spcPct val="100000"/>
              </a:lnSpc>
              <a:spcBef>
                <a:spcPts val="0"/>
              </a:spcBef>
              <a:spcAft>
                <a:spcPts val="0"/>
              </a:spcAft>
              <a:buNone/>
              <a:defRPr sz="1200"/>
            </a:lvl5pPr>
            <a:lvl6pPr marR="50800" lvl="5" rtl="0">
              <a:lnSpc>
                <a:spcPct val="100000"/>
              </a:lnSpc>
              <a:spcBef>
                <a:spcPts val="0"/>
              </a:spcBef>
              <a:spcAft>
                <a:spcPts val="0"/>
              </a:spcAft>
              <a:buNone/>
              <a:defRPr sz="1200"/>
            </a:lvl6pPr>
            <a:lvl7pPr marR="50800" lvl="6" rtl="0">
              <a:lnSpc>
                <a:spcPct val="100000"/>
              </a:lnSpc>
              <a:spcBef>
                <a:spcPts val="0"/>
              </a:spcBef>
              <a:spcAft>
                <a:spcPts val="0"/>
              </a:spcAft>
              <a:buNone/>
              <a:defRPr sz="1200"/>
            </a:lvl7pPr>
            <a:lvl8pPr marR="50800" lvl="7" rtl="0">
              <a:lnSpc>
                <a:spcPct val="100000"/>
              </a:lnSpc>
              <a:spcBef>
                <a:spcPts val="0"/>
              </a:spcBef>
              <a:spcAft>
                <a:spcPts val="0"/>
              </a:spcAft>
              <a:buNone/>
              <a:defRPr sz="1200"/>
            </a:lvl8pPr>
            <a:lvl9pPr marR="50800" lvl="8" rtl="0">
              <a:lnSpc>
                <a:spcPct val="100000"/>
              </a:lnSpc>
              <a:spcBef>
                <a:spcPts val="0"/>
              </a:spcBef>
              <a:spcAft>
                <a:spcPts val="0"/>
              </a:spcAft>
              <a:buNone/>
              <a:defRPr sz="12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5">
  <p:cSld name="TITLE_ONLY_5">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699000" y="428125"/>
            <a:ext cx="7746000" cy="63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3" name="Google Shape;73;p1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TITLE_ONLY_3">
    <p:spTree>
      <p:nvGrpSpPr>
        <p:cNvPr id="1" name="Shape 74"/>
        <p:cNvGrpSpPr/>
        <p:nvPr/>
      </p:nvGrpSpPr>
      <p:grpSpPr>
        <a:xfrm>
          <a:off x="0" y="0"/>
          <a:ext cx="0" cy="0"/>
          <a:chOff x="0" y="0"/>
          <a:chExt cx="0" cy="0"/>
        </a:xfrm>
      </p:grpSpPr>
      <p:sp>
        <p:nvSpPr>
          <p:cNvPr id="75" name="Google Shape;75;p15"/>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3167950"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7" name="Google Shape;77;p15"/>
          <p:cNvSpPr txBox="1">
            <a:spLocks noGrp="1"/>
          </p:cNvSpPr>
          <p:nvPr>
            <p:ph type="title"/>
          </p:nvPr>
        </p:nvSpPr>
        <p:spPr>
          <a:xfrm>
            <a:off x="540600" y="1898400"/>
            <a:ext cx="2169300" cy="13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8" name="Google Shape;78;p15"/>
          <p:cNvSpPr txBox="1">
            <a:spLocks noGrp="1"/>
          </p:cNvSpPr>
          <p:nvPr>
            <p:ph type="subTitle" idx="1"/>
          </p:nvPr>
        </p:nvSpPr>
        <p:spPr>
          <a:xfrm>
            <a:off x="3868989" y="2334485"/>
            <a:ext cx="18744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b="1">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b="1">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b="1">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b="1">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b="1">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b="1">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b="1">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b="1">
                <a:solidFill>
                  <a:schemeClr val="lt1"/>
                </a:solidFill>
                <a:latin typeface="Bebas Neue"/>
                <a:ea typeface="Bebas Neue"/>
                <a:cs typeface="Bebas Neue"/>
                <a:sym typeface="Bebas Neue"/>
              </a:defRPr>
            </a:lvl9pPr>
          </a:lstStyle>
          <a:p>
            <a:endParaRPr/>
          </a:p>
        </p:txBody>
      </p:sp>
      <p:sp>
        <p:nvSpPr>
          <p:cNvPr id="79" name="Google Shape;79;p15"/>
          <p:cNvSpPr txBox="1">
            <a:spLocks noGrp="1"/>
          </p:cNvSpPr>
          <p:nvPr>
            <p:ph type="subTitle" idx="2"/>
          </p:nvPr>
        </p:nvSpPr>
        <p:spPr>
          <a:xfrm>
            <a:off x="3868989" y="2707169"/>
            <a:ext cx="18744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1"/>
                </a:solidFill>
              </a:defRPr>
            </a:lvl1pPr>
            <a:lvl2pPr lvl="1" algn="ctr" rtl="0">
              <a:lnSpc>
                <a:spcPct val="100000"/>
              </a:lnSpc>
              <a:spcBef>
                <a:spcPts val="0"/>
              </a:spcBef>
              <a:spcAft>
                <a:spcPts val="0"/>
              </a:spcAft>
              <a:buNone/>
              <a:defRPr sz="1500">
                <a:solidFill>
                  <a:schemeClr val="lt1"/>
                </a:solidFill>
              </a:defRPr>
            </a:lvl2pPr>
            <a:lvl3pPr lvl="2" algn="ctr" rtl="0">
              <a:lnSpc>
                <a:spcPct val="100000"/>
              </a:lnSpc>
              <a:spcBef>
                <a:spcPts val="0"/>
              </a:spcBef>
              <a:spcAft>
                <a:spcPts val="0"/>
              </a:spcAft>
              <a:buNone/>
              <a:defRPr sz="1500">
                <a:solidFill>
                  <a:schemeClr val="lt1"/>
                </a:solidFill>
              </a:defRPr>
            </a:lvl3pPr>
            <a:lvl4pPr lvl="3" algn="ctr" rtl="0">
              <a:lnSpc>
                <a:spcPct val="100000"/>
              </a:lnSpc>
              <a:spcBef>
                <a:spcPts val="0"/>
              </a:spcBef>
              <a:spcAft>
                <a:spcPts val="0"/>
              </a:spcAft>
              <a:buNone/>
              <a:defRPr sz="1500">
                <a:solidFill>
                  <a:schemeClr val="lt1"/>
                </a:solidFill>
              </a:defRPr>
            </a:lvl4pPr>
            <a:lvl5pPr lvl="4" algn="ctr" rtl="0">
              <a:lnSpc>
                <a:spcPct val="100000"/>
              </a:lnSpc>
              <a:spcBef>
                <a:spcPts val="0"/>
              </a:spcBef>
              <a:spcAft>
                <a:spcPts val="0"/>
              </a:spcAft>
              <a:buNone/>
              <a:defRPr sz="1500">
                <a:solidFill>
                  <a:schemeClr val="lt1"/>
                </a:solidFill>
              </a:defRPr>
            </a:lvl5pPr>
            <a:lvl6pPr lvl="5" algn="ctr" rtl="0">
              <a:lnSpc>
                <a:spcPct val="100000"/>
              </a:lnSpc>
              <a:spcBef>
                <a:spcPts val="0"/>
              </a:spcBef>
              <a:spcAft>
                <a:spcPts val="0"/>
              </a:spcAft>
              <a:buNone/>
              <a:defRPr sz="1500">
                <a:solidFill>
                  <a:schemeClr val="lt1"/>
                </a:solidFill>
              </a:defRPr>
            </a:lvl6pPr>
            <a:lvl7pPr lvl="6" algn="ctr" rtl="0">
              <a:lnSpc>
                <a:spcPct val="100000"/>
              </a:lnSpc>
              <a:spcBef>
                <a:spcPts val="0"/>
              </a:spcBef>
              <a:spcAft>
                <a:spcPts val="0"/>
              </a:spcAft>
              <a:buNone/>
              <a:defRPr sz="1500">
                <a:solidFill>
                  <a:schemeClr val="lt1"/>
                </a:solidFill>
              </a:defRPr>
            </a:lvl7pPr>
            <a:lvl8pPr lvl="7" algn="ctr" rtl="0">
              <a:lnSpc>
                <a:spcPct val="100000"/>
              </a:lnSpc>
              <a:spcBef>
                <a:spcPts val="0"/>
              </a:spcBef>
              <a:spcAft>
                <a:spcPts val="0"/>
              </a:spcAft>
              <a:buNone/>
              <a:defRPr sz="1500">
                <a:solidFill>
                  <a:schemeClr val="lt1"/>
                </a:solidFill>
              </a:defRPr>
            </a:lvl8pPr>
            <a:lvl9pPr lvl="8" algn="ctr" rtl="0">
              <a:lnSpc>
                <a:spcPct val="100000"/>
              </a:lnSpc>
              <a:spcBef>
                <a:spcPts val="0"/>
              </a:spcBef>
              <a:spcAft>
                <a:spcPts val="0"/>
              </a:spcAft>
              <a:buNone/>
              <a:defRPr sz="1500">
                <a:solidFill>
                  <a:schemeClr val="lt1"/>
                </a:solidFill>
              </a:defRPr>
            </a:lvl9pPr>
          </a:lstStyle>
          <a:p>
            <a:endParaRPr/>
          </a:p>
        </p:txBody>
      </p:sp>
      <p:sp>
        <p:nvSpPr>
          <p:cNvPr id="80" name="Google Shape;80;p15"/>
          <p:cNvSpPr txBox="1">
            <a:spLocks noGrp="1"/>
          </p:cNvSpPr>
          <p:nvPr>
            <p:ph type="subTitle" idx="3"/>
          </p:nvPr>
        </p:nvSpPr>
        <p:spPr>
          <a:xfrm>
            <a:off x="6075725" y="2334485"/>
            <a:ext cx="18744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81" name="Google Shape;81;p15"/>
          <p:cNvSpPr txBox="1">
            <a:spLocks noGrp="1"/>
          </p:cNvSpPr>
          <p:nvPr>
            <p:ph type="subTitle" idx="4"/>
          </p:nvPr>
        </p:nvSpPr>
        <p:spPr>
          <a:xfrm>
            <a:off x="6075725" y="2707169"/>
            <a:ext cx="18744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1"/>
                </a:solidFill>
              </a:defRPr>
            </a:lvl1pPr>
            <a:lvl2pPr lvl="1" algn="ctr" rtl="0">
              <a:lnSpc>
                <a:spcPct val="100000"/>
              </a:lnSpc>
              <a:spcBef>
                <a:spcPts val="0"/>
              </a:spcBef>
              <a:spcAft>
                <a:spcPts val="0"/>
              </a:spcAft>
              <a:buNone/>
              <a:defRPr sz="1500">
                <a:solidFill>
                  <a:schemeClr val="lt1"/>
                </a:solidFill>
              </a:defRPr>
            </a:lvl2pPr>
            <a:lvl3pPr lvl="2" algn="ctr" rtl="0">
              <a:lnSpc>
                <a:spcPct val="100000"/>
              </a:lnSpc>
              <a:spcBef>
                <a:spcPts val="0"/>
              </a:spcBef>
              <a:spcAft>
                <a:spcPts val="0"/>
              </a:spcAft>
              <a:buNone/>
              <a:defRPr sz="1500">
                <a:solidFill>
                  <a:schemeClr val="lt1"/>
                </a:solidFill>
              </a:defRPr>
            </a:lvl3pPr>
            <a:lvl4pPr lvl="3" algn="ctr" rtl="0">
              <a:lnSpc>
                <a:spcPct val="100000"/>
              </a:lnSpc>
              <a:spcBef>
                <a:spcPts val="0"/>
              </a:spcBef>
              <a:spcAft>
                <a:spcPts val="0"/>
              </a:spcAft>
              <a:buNone/>
              <a:defRPr sz="1500">
                <a:solidFill>
                  <a:schemeClr val="lt1"/>
                </a:solidFill>
              </a:defRPr>
            </a:lvl4pPr>
            <a:lvl5pPr lvl="4" algn="ctr" rtl="0">
              <a:lnSpc>
                <a:spcPct val="100000"/>
              </a:lnSpc>
              <a:spcBef>
                <a:spcPts val="0"/>
              </a:spcBef>
              <a:spcAft>
                <a:spcPts val="0"/>
              </a:spcAft>
              <a:buNone/>
              <a:defRPr sz="1500">
                <a:solidFill>
                  <a:schemeClr val="lt1"/>
                </a:solidFill>
              </a:defRPr>
            </a:lvl5pPr>
            <a:lvl6pPr lvl="5" algn="ctr" rtl="0">
              <a:lnSpc>
                <a:spcPct val="100000"/>
              </a:lnSpc>
              <a:spcBef>
                <a:spcPts val="0"/>
              </a:spcBef>
              <a:spcAft>
                <a:spcPts val="0"/>
              </a:spcAft>
              <a:buNone/>
              <a:defRPr sz="1500">
                <a:solidFill>
                  <a:schemeClr val="lt1"/>
                </a:solidFill>
              </a:defRPr>
            </a:lvl6pPr>
            <a:lvl7pPr lvl="6" algn="ctr" rtl="0">
              <a:lnSpc>
                <a:spcPct val="100000"/>
              </a:lnSpc>
              <a:spcBef>
                <a:spcPts val="0"/>
              </a:spcBef>
              <a:spcAft>
                <a:spcPts val="0"/>
              </a:spcAft>
              <a:buNone/>
              <a:defRPr sz="1500">
                <a:solidFill>
                  <a:schemeClr val="lt1"/>
                </a:solidFill>
              </a:defRPr>
            </a:lvl7pPr>
            <a:lvl8pPr lvl="7" algn="ctr" rtl="0">
              <a:lnSpc>
                <a:spcPct val="100000"/>
              </a:lnSpc>
              <a:spcBef>
                <a:spcPts val="0"/>
              </a:spcBef>
              <a:spcAft>
                <a:spcPts val="0"/>
              </a:spcAft>
              <a:buNone/>
              <a:defRPr sz="1500">
                <a:solidFill>
                  <a:schemeClr val="lt1"/>
                </a:solidFill>
              </a:defRPr>
            </a:lvl8pPr>
            <a:lvl9pPr lvl="8" algn="ctr" rtl="0">
              <a:lnSpc>
                <a:spcPct val="100000"/>
              </a:lnSpc>
              <a:spcBef>
                <a:spcPts val="0"/>
              </a:spcBef>
              <a:spcAft>
                <a:spcPts val="0"/>
              </a:spcAft>
              <a:buNone/>
              <a:defRPr sz="15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3">
  <p:cSld name="TITLE_ONLY_3_1">
    <p:spTree>
      <p:nvGrpSpPr>
        <p:cNvPr id="1" name="Shape 82"/>
        <p:cNvGrpSpPr/>
        <p:nvPr/>
      </p:nvGrpSpPr>
      <p:grpSpPr>
        <a:xfrm>
          <a:off x="0" y="0"/>
          <a:ext cx="0" cy="0"/>
          <a:chOff x="0" y="0"/>
          <a:chExt cx="0" cy="0"/>
        </a:xfrm>
      </p:grpSpPr>
      <p:sp>
        <p:nvSpPr>
          <p:cNvPr id="83" name="Google Shape;83;p16"/>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6"/>
          <p:cNvSpPr/>
          <p:nvPr/>
        </p:nvSpPr>
        <p:spPr>
          <a:xfrm>
            <a:off x="-25974"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5" name="Google Shape;85;p16"/>
          <p:cNvSpPr txBox="1">
            <a:spLocks noGrp="1"/>
          </p:cNvSpPr>
          <p:nvPr>
            <p:ph type="title"/>
          </p:nvPr>
        </p:nvSpPr>
        <p:spPr>
          <a:xfrm>
            <a:off x="6391941" y="1898400"/>
            <a:ext cx="2169300" cy="13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6" name="Google Shape;86;p16"/>
          <p:cNvSpPr txBox="1">
            <a:spLocks noGrp="1"/>
          </p:cNvSpPr>
          <p:nvPr>
            <p:ph type="subTitle" idx="1"/>
          </p:nvPr>
        </p:nvSpPr>
        <p:spPr>
          <a:xfrm>
            <a:off x="1433564" y="2334485"/>
            <a:ext cx="8778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b="1">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b="1">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b="1">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b="1">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b="1">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b="1">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b="1">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b="1">
                <a:solidFill>
                  <a:schemeClr val="lt1"/>
                </a:solidFill>
                <a:latin typeface="Bebas Neue"/>
                <a:ea typeface="Bebas Neue"/>
                <a:cs typeface="Bebas Neue"/>
                <a:sym typeface="Bebas Neue"/>
              </a:defRPr>
            </a:lvl9pPr>
          </a:lstStyle>
          <a:p>
            <a:endParaRPr/>
          </a:p>
        </p:txBody>
      </p:sp>
      <p:sp>
        <p:nvSpPr>
          <p:cNvPr id="87" name="Google Shape;87;p16"/>
          <p:cNvSpPr txBox="1">
            <a:spLocks noGrp="1"/>
          </p:cNvSpPr>
          <p:nvPr>
            <p:ph type="subTitle" idx="2"/>
          </p:nvPr>
        </p:nvSpPr>
        <p:spPr>
          <a:xfrm>
            <a:off x="935264" y="2705684"/>
            <a:ext cx="18744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1"/>
                </a:solidFill>
              </a:defRPr>
            </a:lvl1pPr>
            <a:lvl2pPr lvl="1" algn="ctr" rtl="0">
              <a:lnSpc>
                <a:spcPct val="100000"/>
              </a:lnSpc>
              <a:spcBef>
                <a:spcPts val="0"/>
              </a:spcBef>
              <a:spcAft>
                <a:spcPts val="0"/>
              </a:spcAft>
              <a:buNone/>
              <a:defRPr sz="1500">
                <a:solidFill>
                  <a:schemeClr val="lt1"/>
                </a:solidFill>
              </a:defRPr>
            </a:lvl2pPr>
            <a:lvl3pPr lvl="2" algn="ctr" rtl="0">
              <a:lnSpc>
                <a:spcPct val="100000"/>
              </a:lnSpc>
              <a:spcBef>
                <a:spcPts val="0"/>
              </a:spcBef>
              <a:spcAft>
                <a:spcPts val="0"/>
              </a:spcAft>
              <a:buNone/>
              <a:defRPr sz="1500">
                <a:solidFill>
                  <a:schemeClr val="lt1"/>
                </a:solidFill>
              </a:defRPr>
            </a:lvl3pPr>
            <a:lvl4pPr lvl="3" algn="ctr" rtl="0">
              <a:lnSpc>
                <a:spcPct val="100000"/>
              </a:lnSpc>
              <a:spcBef>
                <a:spcPts val="0"/>
              </a:spcBef>
              <a:spcAft>
                <a:spcPts val="0"/>
              </a:spcAft>
              <a:buNone/>
              <a:defRPr sz="1500">
                <a:solidFill>
                  <a:schemeClr val="lt1"/>
                </a:solidFill>
              </a:defRPr>
            </a:lvl4pPr>
            <a:lvl5pPr lvl="4" algn="ctr" rtl="0">
              <a:lnSpc>
                <a:spcPct val="100000"/>
              </a:lnSpc>
              <a:spcBef>
                <a:spcPts val="0"/>
              </a:spcBef>
              <a:spcAft>
                <a:spcPts val="0"/>
              </a:spcAft>
              <a:buNone/>
              <a:defRPr sz="1500">
                <a:solidFill>
                  <a:schemeClr val="lt1"/>
                </a:solidFill>
              </a:defRPr>
            </a:lvl5pPr>
            <a:lvl6pPr lvl="5" algn="ctr" rtl="0">
              <a:lnSpc>
                <a:spcPct val="100000"/>
              </a:lnSpc>
              <a:spcBef>
                <a:spcPts val="0"/>
              </a:spcBef>
              <a:spcAft>
                <a:spcPts val="0"/>
              </a:spcAft>
              <a:buNone/>
              <a:defRPr sz="1500">
                <a:solidFill>
                  <a:schemeClr val="lt1"/>
                </a:solidFill>
              </a:defRPr>
            </a:lvl6pPr>
            <a:lvl7pPr lvl="6" algn="ctr" rtl="0">
              <a:lnSpc>
                <a:spcPct val="100000"/>
              </a:lnSpc>
              <a:spcBef>
                <a:spcPts val="0"/>
              </a:spcBef>
              <a:spcAft>
                <a:spcPts val="0"/>
              </a:spcAft>
              <a:buNone/>
              <a:defRPr sz="1500">
                <a:solidFill>
                  <a:schemeClr val="lt1"/>
                </a:solidFill>
              </a:defRPr>
            </a:lvl7pPr>
            <a:lvl8pPr lvl="7" algn="ctr" rtl="0">
              <a:lnSpc>
                <a:spcPct val="100000"/>
              </a:lnSpc>
              <a:spcBef>
                <a:spcPts val="0"/>
              </a:spcBef>
              <a:spcAft>
                <a:spcPts val="0"/>
              </a:spcAft>
              <a:buNone/>
              <a:defRPr sz="1500">
                <a:solidFill>
                  <a:schemeClr val="lt1"/>
                </a:solidFill>
              </a:defRPr>
            </a:lvl8pPr>
            <a:lvl9pPr lvl="8" algn="ctr" rtl="0">
              <a:lnSpc>
                <a:spcPct val="100000"/>
              </a:lnSpc>
              <a:spcBef>
                <a:spcPts val="0"/>
              </a:spcBef>
              <a:spcAft>
                <a:spcPts val="0"/>
              </a:spcAft>
              <a:buNone/>
              <a:defRPr sz="1500">
                <a:solidFill>
                  <a:schemeClr val="lt1"/>
                </a:solidFill>
              </a:defRPr>
            </a:lvl9pPr>
          </a:lstStyle>
          <a:p>
            <a:endParaRPr/>
          </a:p>
        </p:txBody>
      </p:sp>
      <p:sp>
        <p:nvSpPr>
          <p:cNvPr id="88" name="Google Shape;88;p16"/>
          <p:cNvSpPr txBox="1">
            <a:spLocks noGrp="1"/>
          </p:cNvSpPr>
          <p:nvPr>
            <p:ph type="subTitle" idx="3"/>
          </p:nvPr>
        </p:nvSpPr>
        <p:spPr>
          <a:xfrm>
            <a:off x="3892018" y="2327453"/>
            <a:ext cx="8778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89" name="Google Shape;89;p16"/>
          <p:cNvSpPr txBox="1">
            <a:spLocks noGrp="1"/>
          </p:cNvSpPr>
          <p:nvPr>
            <p:ph type="subTitle" idx="4"/>
          </p:nvPr>
        </p:nvSpPr>
        <p:spPr>
          <a:xfrm>
            <a:off x="3393718" y="2705684"/>
            <a:ext cx="18744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1"/>
                </a:solidFill>
              </a:defRPr>
            </a:lvl1pPr>
            <a:lvl2pPr lvl="1" algn="ctr" rtl="0">
              <a:lnSpc>
                <a:spcPct val="100000"/>
              </a:lnSpc>
              <a:spcBef>
                <a:spcPts val="0"/>
              </a:spcBef>
              <a:spcAft>
                <a:spcPts val="0"/>
              </a:spcAft>
              <a:buNone/>
              <a:defRPr sz="1500">
                <a:solidFill>
                  <a:schemeClr val="lt1"/>
                </a:solidFill>
              </a:defRPr>
            </a:lvl2pPr>
            <a:lvl3pPr lvl="2" algn="ctr" rtl="0">
              <a:lnSpc>
                <a:spcPct val="100000"/>
              </a:lnSpc>
              <a:spcBef>
                <a:spcPts val="0"/>
              </a:spcBef>
              <a:spcAft>
                <a:spcPts val="0"/>
              </a:spcAft>
              <a:buNone/>
              <a:defRPr sz="1500">
                <a:solidFill>
                  <a:schemeClr val="lt1"/>
                </a:solidFill>
              </a:defRPr>
            </a:lvl3pPr>
            <a:lvl4pPr lvl="3" algn="ctr" rtl="0">
              <a:lnSpc>
                <a:spcPct val="100000"/>
              </a:lnSpc>
              <a:spcBef>
                <a:spcPts val="0"/>
              </a:spcBef>
              <a:spcAft>
                <a:spcPts val="0"/>
              </a:spcAft>
              <a:buNone/>
              <a:defRPr sz="1500">
                <a:solidFill>
                  <a:schemeClr val="lt1"/>
                </a:solidFill>
              </a:defRPr>
            </a:lvl4pPr>
            <a:lvl5pPr lvl="4" algn="ctr" rtl="0">
              <a:lnSpc>
                <a:spcPct val="100000"/>
              </a:lnSpc>
              <a:spcBef>
                <a:spcPts val="0"/>
              </a:spcBef>
              <a:spcAft>
                <a:spcPts val="0"/>
              </a:spcAft>
              <a:buNone/>
              <a:defRPr sz="1500">
                <a:solidFill>
                  <a:schemeClr val="lt1"/>
                </a:solidFill>
              </a:defRPr>
            </a:lvl5pPr>
            <a:lvl6pPr lvl="5" algn="ctr" rtl="0">
              <a:lnSpc>
                <a:spcPct val="100000"/>
              </a:lnSpc>
              <a:spcBef>
                <a:spcPts val="0"/>
              </a:spcBef>
              <a:spcAft>
                <a:spcPts val="0"/>
              </a:spcAft>
              <a:buNone/>
              <a:defRPr sz="1500">
                <a:solidFill>
                  <a:schemeClr val="lt1"/>
                </a:solidFill>
              </a:defRPr>
            </a:lvl6pPr>
            <a:lvl7pPr lvl="6" algn="ctr" rtl="0">
              <a:lnSpc>
                <a:spcPct val="100000"/>
              </a:lnSpc>
              <a:spcBef>
                <a:spcPts val="0"/>
              </a:spcBef>
              <a:spcAft>
                <a:spcPts val="0"/>
              </a:spcAft>
              <a:buNone/>
              <a:defRPr sz="1500">
                <a:solidFill>
                  <a:schemeClr val="lt1"/>
                </a:solidFill>
              </a:defRPr>
            </a:lvl7pPr>
            <a:lvl8pPr lvl="7" algn="ctr" rtl="0">
              <a:lnSpc>
                <a:spcPct val="100000"/>
              </a:lnSpc>
              <a:spcBef>
                <a:spcPts val="0"/>
              </a:spcBef>
              <a:spcAft>
                <a:spcPts val="0"/>
              </a:spcAft>
              <a:buNone/>
              <a:defRPr sz="1500">
                <a:solidFill>
                  <a:schemeClr val="lt1"/>
                </a:solidFill>
              </a:defRPr>
            </a:lvl8pPr>
            <a:lvl9pPr lvl="8" algn="ctr" rtl="0">
              <a:lnSpc>
                <a:spcPct val="100000"/>
              </a:lnSpc>
              <a:spcBef>
                <a:spcPts val="0"/>
              </a:spcBef>
              <a:spcAft>
                <a:spcPts val="0"/>
              </a:spcAft>
              <a:buNone/>
              <a:defRPr sz="1500">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
    <p:bg>
      <p:bgPr>
        <a:solidFill>
          <a:schemeClr val="dk1"/>
        </a:solidFill>
        <a:effectLst/>
      </p:bgPr>
    </p:bg>
    <p:spTree>
      <p:nvGrpSpPr>
        <p:cNvPr id="1" name="Shape 90"/>
        <p:cNvGrpSpPr/>
        <p:nvPr/>
      </p:nvGrpSpPr>
      <p:grpSpPr>
        <a:xfrm>
          <a:off x="0" y="0"/>
          <a:ext cx="0" cy="0"/>
          <a:chOff x="0" y="0"/>
          <a:chExt cx="0" cy="0"/>
        </a:xfrm>
      </p:grpSpPr>
      <p:sp>
        <p:nvSpPr>
          <p:cNvPr id="91" name="Google Shape;91;p17"/>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7"/>
          <p:cNvSpPr txBox="1">
            <a:spLocks noGrp="1"/>
          </p:cNvSpPr>
          <p:nvPr>
            <p:ph type="title"/>
          </p:nvPr>
        </p:nvSpPr>
        <p:spPr>
          <a:xfrm>
            <a:off x="625300" y="323675"/>
            <a:ext cx="7805400" cy="641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6">
  <p:cSld name="TITLE_ONLY_1_1">
    <p:bg>
      <p:bgPr>
        <a:solidFill>
          <a:schemeClr val="dk1"/>
        </a:solidFill>
        <a:effectLst/>
      </p:bgPr>
    </p:bg>
    <p:spTree>
      <p:nvGrpSpPr>
        <p:cNvPr id="1" name="Shape 93"/>
        <p:cNvGrpSpPr/>
        <p:nvPr/>
      </p:nvGrpSpPr>
      <p:grpSpPr>
        <a:xfrm>
          <a:off x="0" y="0"/>
          <a:ext cx="0" cy="0"/>
          <a:chOff x="0" y="0"/>
          <a:chExt cx="0" cy="0"/>
        </a:xfrm>
      </p:grpSpPr>
      <p:sp>
        <p:nvSpPr>
          <p:cNvPr id="94" name="Google Shape;94;p18"/>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txBox="1">
            <a:spLocks noGrp="1"/>
          </p:cNvSpPr>
          <p:nvPr>
            <p:ph type="title"/>
          </p:nvPr>
        </p:nvSpPr>
        <p:spPr>
          <a:xfrm>
            <a:off x="4876902" y="1200650"/>
            <a:ext cx="31767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489900" y="2183550"/>
            <a:ext cx="2270700" cy="7764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 name="Google Shape;98;p19"/>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7">
  <p:cSld name="TITLE_ONLY_2_2">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609547" y="378511"/>
            <a:ext cx="3946800" cy="13812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1" name="Google Shape;101;p2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3740500" y="1865638"/>
            <a:ext cx="5473200" cy="113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2;p3"/>
          <p:cNvCxnSpPr/>
          <p:nvPr/>
        </p:nvCxnSpPr>
        <p:spPr>
          <a:xfrm>
            <a:off x="9042625" y="1877800"/>
            <a:ext cx="2400" cy="1112100"/>
          </a:xfrm>
          <a:prstGeom prst="straightConnector1">
            <a:avLst/>
          </a:prstGeom>
          <a:noFill/>
          <a:ln w="19050" cap="flat" cmpd="sng">
            <a:solidFill>
              <a:schemeClr val="lt1"/>
            </a:solidFill>
            <a:prstDash val="solid"/>
            <a:round/>
            <a:headEnd type="none" w="med" len="med"/>
            <a:tailEnd type="none" w="med" len="med"/>
          </a:ln>
        </p:spPr>
      </p:cxnSp>
      <p:sp>
        <p:nvSpPr>
          <p:cNvPr id="23" name="Google Shape;23;p3"/>
          <p:cNvSpPr txBox="1">
            <a:spLocks noGrp="1"/>
          </p:cNvSpPr>
          <p:nvPr>
            <p:ph type="title" hasCustomPrompt="1"/>
          </p:nvPr>
        </p:nvSpPr>
        <p:spPr>
          <a:xfrm>
            <a:off x="2052200" y="2001425"/>
            <a:ext cx="1663200" cy="93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 name="Google Shape;24;p3"/>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Font typeface="Overpass"/>
              <a:buNone/>
              <a:defRPr sz="9600" b="1">
                <a:solidFill>
                  <a:schemeClr val="lt1"/>
                </a:solidFill>
              </a:defRPr>
            </a:lvl1pPr>
            <a:lvl2pPr lvl="1"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2pPr>
            <a:lvl3pPr lvl="2"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3pPr>
            <a:lvl4pPr lvl="3"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4pPr>
            <a:lvl5pPr lvl="4"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5pPr>
            <a:lvl6pPr lvl="5"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6pPr>
            <a:lvl7pPr lvl="6"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7pPr>
            <a:lvl8pPr lvl="7"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8pPr>
            <a:lvl9pPr lvl="8"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9pPr>
          </a:lstStyle>
          <a:p>
            <a:endParaRPr/>
          </a:p>
        </p:txBody>
      </p:sp>
      <p:sp>
        <p:nvSpPr>
          <p:cNvPr id="25" name="Google Shape;25;p3"/>
          <p:cNvSpPr txBox="1">
            <a:spLocks noGrp="1"/>
          </p:cNvSpPr>
          <p:nvPr>
            <p:ph type="subTitle" idx="1"/>
          </p:nvPr>
        </p:nvSpPr>
        <p:spPr>
          <a:xfrm>
            <a:off x="4468205" y="3131645"/>
            <a:ext cx="3834000" cy="63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3">
  <p:cSld name="TITLE_ONLY_2_1">
    <p:bg>
      <p:bgPr>
        <a:solidFill>
          <a:schemeClr val="dk1"/>
        </a:solidFill>
        <a:effectLst/>
      </p:bgPr>
    </p:bg>
    <p:spTree>
      <p:nvGrpSpPr>
        <p:cNvPr id="1" name="Shape 102"/>
        <p:cNvGrpSpPr/>
        <p:nvPr/>
      </p:nvGrpSpPr>
      <p:grpSpPr>
        <a:xfrm>
          <a:off x="0" y="0"/>
          <a:ext cx="0" cy="0"/>
          <a:chOff x="0" y="0"/>
          <a:chExt cx="0" cy="0"/>
        </a:xfrm>
      </p:grpSpPr>
      <p:sp>
        <p:nvSpPr>
          <p:cNvPr id="103" name="Google Shape;103;p21"/>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txBox="1">
            <a:spLocks noGrp="1"/>
          </p:cNvSpPr>
          <p:nvPr>
            <p:ph type="title"/>
          </p:nvPr>
        </p:nvSpPr>
        <p:spPr>
          <a:xfrm>
            <a:off x="491400" y="1929600"/>
            <a:ext cx="2267700" cy="1284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3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4">
  <p:cSld name="TITLE_ONLY_4">
    <p:spTree>
      <p:nvGrpSpPr>
        <p:cNvPr id="1" name="Shape 105"/>
        <p:cNvGrpSpPr/>
        <p:nvPr/>
      </p:nvGrpSpPr>
      <p:grpSpPr>
        <a:xfrm>
          <a:off x="0" y="0"/>
          <a:ext cx="0" cy="0"/>
          <a:chOff x="0" y="0"/>
          <a:chExt cx="0" cy="0"/>
        </a:xfrm>
      </p:grpSpPr>
      <p:sp>
        <p:nvSpPr>
          <p:cNvPr id="106" name="Google Shape;106;p22"/>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2"/>
          <p:cNvSpPr/>
          <p:nvPr/>
        </p:nvSpPr>
        <p:spPr>
          <a:xfrm>
            <a:off x="2897" y="-49925"/>
            <a:ext cx="9144000" cy="5208300"/>
          </a:xfrm>
          <a:prstGeom prst="rect">
            <a:avLst/>
          </a:prstGeom>
          <a:solidFill>
            <a:schemeClr val="dk1">
              <a:alpha val="648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2"/>
          <p:cNvSpPr/>
          <p:nvPr/>
        </p:nvSpPr>
        <p:spPr>
          <a:xfrm>
            <a:off x="2724150" y="0"/>
            <a:ext cx="36957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cxnSp>
        <p:nvCxnSpPr>
          <p:cNvPr id="109" name="Google Shape;109;p22"/>
          <p:cNvCxnSpPr/>
          <p:nvPr/>
        </p:nvCxnSpPr>
        <p:spPr>
          <a:xfrm>
            <a:off x="2703648" y="106200"/>
            <a:ext cx="3811800" cy="0"/>
          </a:xfrm>
          <a:prstGeom prst="straightConnector1">
            <a:avLst/>
          </a:prstGeom>
          <a:noFill/>
          <a:ln w="19050" cap="flat" cmpd="sng">
            <a:solidFill>
              <a:schemeClr val="dk1"/>
            </a:solidFill>
            <a:prstDash val="solid"/>
            <a:round/>
            <a:headEnd type="none" w="med" len="med"/>
            <a:tailEnd type="none" w="med" len="med"/>
          </a:ln>
        </p:spPr>
      </p:cxnSp>
      <p:cxnSp>
        <p:nvCxnSpPr>
          <p:cNvPr id="110" name="Google Shape;110;p22"/>
          <p:cNvCxnSpPr/>
          <p:nvPr/>
        </p:nvCxnSpPr>
        <p:spPr>
          <a:xfrm>
            <a:off x="2703648" y="5037300"/>
            <a:ext cx="3811800" cy="0"/>
          </a:xfrm>
          <a:prstGeom prst="straightConnector1">
            <a:avLst/>
          </a:prstGeom>
          <a:noFill/>
          <a:ln w="19050" cap="flat" cmpd="sng">
            <a:solidFill>
              <a:schemeClr val="dk1"/>
            </a:solidFill>
            <a:prstDash val="solid"/>
            <a:round/>
            <a:headEnd type="none" w="med" len="med"/>
            <a:tailEnd type="none" w="med" len="med"/>
          </a:ln>
        </p:spPr>
      </p:cxnSp>
      <p:sp>
        <p:nvSpPr>
          <p:cNvPr id="111" name="Google Shape;111;p22"/>
          <p:cNvSpPr txBox="1">
            <a:spLocks noGrp="1"/>
          </p:cNvSpPr>
          <p:nvPr>
            <p:ph type="title"/>
          </p:nvPr>
        </p:nvSpPr>
        <p:spPr>
          <a:xfrm>
            <a:off x="2724150" y="354084"/>
            <a:ext cx="3695700" cy="78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
    <p:spTree>
      <p:nvGrpSpPr>
        <p:cNvPr id="1" name="Shape 112"/>
        <p:cNvGrpSpPr/>
        <p:nvPr/>
      </p:nvGrpSpPr>
      <p:grpSpPr>
        <a:xfrm>
          <a:off x="0" y="0"/>
          <a:ext cx="0" cy="0"/>
          <a:chOff x="0" y="0"/>
          <a:chExt cx="0" cy="0"/>
        </a:xfrm>
      </p:grpSpPr>
      <p:sp>
        <p:nvSpPr>
          <p:cNvPr id="113" name="Google Shape;113;p2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5" name="Google Shape;115;p23"/>
          <p:cNvSpPr txBox="1">
            <a:spLocks noGrp="1"/>
          </p:cNvSpPr>
          <p:nvPr>
            <p:ph type="title" idx="2" hasCustomPrompt="1"/>
          </p:nvPr>
        </p:nvSpPr>
        <p:spPr>
          <a:xfrm>
            <a:off x="2042990"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6" name="Google Shape;116;p23"/>
          <p:cNvSpPr txBox="1">
            <a:spLocks noGrp="1"/>
          </p:cNvSpPr>
          <p:nvPr>
            <p:ph type="subTitle" idx="1"/>
          </p:nvPr>
        </p:nvSpPr>
        <p:spPr>
          <a:xfrm>
            <a:off x="1588790" y="1916625"/>
            <a:ext cx="1874400" cy="278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a:lnSpc>
                <a:spcPct val="100000"/>
              </a:lnSpc>
              <a:spcBef>
                <a:spcPts val="0"/>
              </a:spcBef>
              <a:spcAft>
                <a:spcPts val="0"/>
              </a:spcAft>
              <a:buNone/>
              <a:defRPr>
                <a:latin typeface="Bebas Neue"/>
                <a:ea typeface="Bebas Neue"/>
                <a:cs typeface="Bebas Neue"/>
                <a:sym typeface="Bebas Neue"/>
              </a:defRPr>
            </a:lvl2pPr>
            <a:lvl3pPr lvl="2" algn="ctr">
              <a:lnSpc>
                <a:spcPct val="100000"/>
              </a:lnSpc>
              <a:spcBef>
                <a:spcPts val="0"/>
              </a:spcBef>
              <a:spcAft>
                <a:spcPts val="0"/>
              </a:spcAft>
              <a:buNone/>
              <a:defRPr>
                <a:latin typeface="Bebas Neue"/>
                <a:ea typeface="Bebas Neue"/>
                <a:cs typeface="Bebas Neue"/>
                <a:sym typeface="Bebas Neue"/>
              </a:defRPr>
            </a:lvl3pPr>
            <a:lvl4pPr lvl="3" algn="ctr">
              <a:lnSpc>
                <a:spcPct val="100000"/>
              </a:lnSpc>
              <a:spcBef>
                <a:spcPts val="0"/>
              </a:spcBef>
              <a:spcAft>
                <a:spcPts val="0"/>
              </a:spcAft>
              <a:buNone/>
              <a:defRPr>
                <a:latin typeface="Bebas Neue"/>
                <a:ea typeface="Bebas Neue"/>
                <a:cs typeface="Bebas Neue"/>
                <a:sym typeface="Bebas Neue"/>
              </a:defRPr>
            </a:lvl4pPr>
            <a:lvl5pPr lvl="4" algn="ctr">
              <a:lnSpc>
                <a:spcPct val="100000"/>
              </a:lnSpc>
              <a:spcBef>
                <a:spcPts val="0"/>
              </a:spcBef>
              <a:spcAft>
                <a:spcPts val="0"/>
              </a:spcAft>
              <a:buNone/>
              <a:defRPr>
                <a:latin typeface="Bebas Neue"/>
                <a:ea typeface="Bebas Neue"/>
                <a:cs typeface="Bebas Neue"/>
                <a:sym typeface="Bebas Neue"/>
              </a:defRPr>
            </a:lvl5pPr>
            <a:lvl6pPr lvl="5" algn="ctr">
              <a:lnSpc>
                <a:spcPct val="100000"/>
              </a:lnSpc>
              <a:spcBef>
                <a:spcPts val="0"/>
              </a:spcBef>
              <a:spcAft>
                <a:spcPts val="0"/>
              </a:spcAft>
              <a:buNone/>
              <a:defRPr>
                <a:latin typeface="Bebas Neue"/>
                <a:ea typeface="Bebas Neue"/>
                <a:cs typeface="Bebas Neue"/>
                <a:sym typeface="Bebas Neue"/>
              </a:defRPr>
            </a:lvl6pPr>
            <a:lvl7pPr lvl="6" algn="ctr">
              <a:lnSpc>
                <a:spcPct val="100000"/>
              </a:lnSpc>
              <a:spcBef>
                <a:spcPts val="0"/>
              </a:spcBef>
              <a:spcAft>
                <a:spcPts val="0"/>
              </a:spcAft>
              <a:buNone/>
              <a:defRPr>
                <a:latin typeface="Bebas Neue"/>
                <a:ea typeface="Bebas Neue"/>
                <a:cs typeface="Bebas Neue"/>
                <a:sym typeface="Bebas Neue"/>
              </a:defRPr>
            </a:lvl7pPr>
            <a:lvl8pPr lvl="7" algn="ctr">
              <a:lnSpc>
                <a:spcPct val="100000"/>
              </a:lnSpc>
              <a:spcBef>
                <a:spcPts val="0"/>
              </a:spcBef>
              <a:spcAft>
                <a:spcPts val="0"/>
              </a:spcAft>
              <a:buNone/>
              <a:defRPr>
                <a:latin typeface="Bebas Neue"/>
                <a:ea typeface="Bebas Neue"/>
                <a:cs typeface="Bebas Neue"/>
                <a:sym typeface="Bebas Neue"/>
              </a:defRPr>
            </a:lvl8pPr>
            <a:lvl9pPr lvl="8" algn="ctr">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17" name="Google Shape;117;p23"/>
          <p:cNvSpPr txBox="1">
            <a:spLocks noGrp="1"/>
          </p:cNvSpPr>
          <p:nvPr>
            <p:ph type="subTitle" idx="3"/>
          </p:nvPr>
        </p:nvSpPr>
        <p:spPr>
          <a:xfrm>
            <a:off x="1465040" y="2195840"/>
            <a:ext cx="21219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18" name="Google Shape;118;p23"/>
          <p:cNvSpPr txBox="1">
            <a:spLocks noGrp="1"/>
          </p:cNvSpPr>
          <p:nvPr>
            <p:ph type="title" idx="4" hasCustomPrompt="1"/>
          </p:nvPr>
        </p:nvSpPr>
        <p:spPr>
          <a:xfrm>
            <a:off x="4542225"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9" name="Google Shape;119;p23"/>
          <p:cNvSpPr txBox="1">
            <a:spLocks noGrp="1"/>
          </p:cNvSpPr>
          <p:nvPr>
            <p:ph type="subTitle" idx="5"/>
          </p:nvPr>
        </p:nvSpPr>
        <p:spPr>
          <a:xfrm>
            <a:off x="4088025" y="1908702"/>
            <a:ext cx="18744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0" name="Google Shape;120;p23"/>
          <p:cNvSpPr txBox="1">
            <a:spLocks noGrp="1"/>
          </p:cNvSpPr>
          <p:nvPr>
            <p:ph type="subTitle" idx="6"/>
          </p:nvPr>
        </p:nvSpPr>
        <p:spPr>
          <a:xfrm>
            <a:off x="3852975" y="2195840"/>
            <a:ext cx="23445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1" name="Google Shape;121;p23"/>
          <p:cNvSpPr txBox="1">
            <a:spLocks noGrp="1"/>
          </p:cNvSpPr>
          <p:nvPr>
            <p:ph type="title" idx="7" hasCustomPrompt="1"/>
          </p:nvPr>
        </p:nvSpPr>
        <p:spPr>
          <a:xfrm>
            <a:off x="6994306"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2" name="Google Shape;122;p23"/>
          <p:cNvSpPr txBox="1">
            <a:spLocks noGrp="1"/>
          </p:cNvSpPr>
          <p:nvPr>
            <p:ph type="subTitle" idx="8"/>
          </p:nvPr>
        </p:nvSpPr>
        <p:spPr>
          <a:xfrm>
            <a:off x="6541456" y="1908693"/>
            <a:ext cx="18717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23" name="Google Shape;123;p23"/>
          <p:cNvSpPr txBox="1">
            <a:spLocks noGrp="1"/>
          </p:cNvSpPr>
          <p:nvPr>
            <p:ph type="subTitle" idx="9"/>
          </p:nvPr>
        </p:nvSpPr>
        <p:spPr>
          <a:xfrm>
            <a:off x="6343756" y="2195840"/>
            <a:ext cx="22671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4" name="Google Shape;124;p23"/>
          <p:cNvSpPr txBox="1">
            <a:spLocks noGrp="1"/>
          </p:cNvSpPr>
          <p:nvPr>
            <p:ph type="title" idx="13" hasCustomPrompt="1"/>
          </p:nvPr>
        </p:nvSpPr>
        <p:spPr>
          <a:xfrm>
            <a:off x="2042990"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5" name="Google Shape;125;p23"/>
          <p:cNvSpPr txBox="1">
            <a:spLocks noGrp="1"/>
          </p:cNvSpPr>
          <p:nvPr>
            <p:ph type="subTitle" idx="14"/>
          </p:nvPr>
        </p:nvSpPr>
        <p:spPr>
          <a:xfrm>
            <a:off x="1588790" y="3830925"/>
            <a:ext cx="18744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6" name="Google Shape;126;p23"/>
          <p:cNvSpPr txBox="1">
            <a:spLocks noGrp="1"/>
          </p:cNvSpPr>
          <p:nvPr>
            <p:ph type="subTitle" idx="15"/>
          </p:nvPr>
        </p:nvSpPr>
        <p:spPr>
          <a:xfrm>
            <a:off x="1465040" y="4089824"/>
            <a:ext cx="2121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27" name="Google Shape;127;p23"/>
          <p:cNvSpPr txBox="1">
            <a:spLocks noGrp="1"/>
          </p:cNvSpPr>
          <p:nvPr>
            <p:ph type="title" idx="16" hasCustomPrompt="1"/>
          </p:nvPr>
        </p:nvSpPr>
        <p:spPr>
          <a:xfrm>
            <a:off x="4542225"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28" name="Google Shape;128;p23"/>
          <p:cNvSpPr txBox="1">
            <a:spLocks noGrp="1"/>
          </p:cNvSpPr>
          <p:nvPr>
            <p:ph type="subTitle" idx="17"/>
          </p:nvPr>
        </p:nvSpPr>
        <p:spPr>
          <a:xfrm>
            <a:off x="4089375"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29" name="Google Shape;129;p23"/>
          <p:cNvSpPr txBox="1">
            <a:spLocks noGrp="1"/>
          </p:cNvSpPr>
          <p:nvPr>
            <p:ph type="subTitle" idx="18"/>
          </p:nvPr>
        </p:nvSpPr>
        <p:spPr>
          <a:xfrm>
            <a:off x="3919575"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30" name="Google Shape;130;p23"/>
          <p:cNvSpPr txBox="1">
            <a:spLocks noGrp="1"/>
          </p:cNvSpPr>
          <p:nvPr>
            <p:ph type="title" idx="19" hasCustomPrompt="1"/>
          </p:nvPr>
        </p:nvSpPr>
        <p:spPr>
          <a:xfrm>
            <a:off x="6994306"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31" name="Google Shape;131;p23"/>
          <p:cNvSpPr txBox="1">
            <a:spLocks noGrp="1"/>
          </p:cNvSpPr>
          <p:nvPr>
            <p:ph type="subTitle" idx="20"/>
          </p:nvPr>
        </p:nvSpPr>
        <p:spPr>
          <a:xfrm>
            <a:off x="6541456"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32" name="Google Shape;132;p23"/>
          <p:cNvSpPr txBox="1">
            <a:spLocks noGrp="1"/>
          </p:cNvSpPr>
          <p:nvPr>
            <p:ph type="subTitle" idx="21"/>
          </p:nvPr>
        </p:nvSpPr>
        <p:spPr>
          <a:xfrm>
            <a:off x="6371656"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1">
  <p:cSld name="CUSTOM_4">
    <p:spTree>
      <p:nvGrpSpPr>
        <p:cNvPr id="1" name="Shape 133"/>
        <p:cNvGrpSpPr/>
        <p:nvPr/>
      </p:nvGrpSpPr>
      <p:grpSpPr>
        <a:xfrm>
          <a:off x="0" y="0"/>
          <a:ext cx="0" cy="0"/>
          <a:chOff x="0" y="0"/>
          <a:chExt cx="0" cy="0"/>
        </a:xfrm>
      </p:grpSpPr>
      <p:sp>
        <p:nvSpPr>
          <p:cNvPr id="134" name="Google Shape;134;p24"/>
          <p:cNvSpPr txBox="1">
            <a:spLocks noGrp="1"/>
          </p:cNvSpPr>
          <p:nvPr>
            <p:ph type="title"/>
          </p:nvPr>
        </p:nvSpPr>
        <p:spPr>
          <a:xfrm>
            <a:off x="678626" y="323575"/>
            <a:ext cx="7795500" cy="73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5" name="Google Shape;135;p24"/>
          <p:cNvSpPr txBox="1">
            <a:spLocks noGrp="1"/>
          </p:cNvSpPr>
          <p:nvPr>
            <p:ph type="subTitle" idx="1"/>
          </p:nvPr>
        </p:nvSpPr>
        <p:spPr>
          <a:xfrm>
            <a:off x="1129018" y="1419022"/>
            <a:ext cx="18744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36" name="Google Shape;136;p24"/>
          <p:cNvSpPr txBox="1">
            <a:spLocks noGrp="1"/>
          </p:cNvSpPr>
          <p:nvPr>
            <p:ph type="subTitle" idx="2"/>
          </p:nvPr>
        </p:nvSpPr>
        <p:spPr>
          <a:xfrm>
            <a:off x="1005268" y="1701365"/>
            <a:ext cx="21219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37" name="Google Shape;137;p24"/>
          <p:cNvSpPr txBox="1">
            <a:spLocks noGrp="1"/>
          </p:cNvSpPr>
          <p:nvPr>
            <p:ph type="subTitle" idx="3"/>
          </p:nvPr>
        </p:nvSpPr>
        <p:spPr>
          <a:xfrm>
            <a:off x="3549953" y="1414222"/>
            <a:ext cx="18744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38" name="Google Shape;138;p24"/>
          <p:cNvSpPr txBox="1">
            <a:spLocks noGrp="1"/>
          </p:cNvSpPr>
          <p:nvPr>
            <p:ph type="subTitle" idx="4"/>
          </p:nvPr>
        </p:nvSpPr>
        <p:spPr>
          <a:xfrm>
            <a:off x="3426503" y="1701365"/>
            <a:ext cx="212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39" name="Google Shape;139;p24"/>
          <p:cNvSpPr txBox="1">
            <a:spLocks noGrp="1"/>
          </p:cNvSpPr>
          <p:nvPr>
            <p:ph type="subTitle" idx="5"/>
          </p:nvPr>
        </p:nvSpPr>
        <p:spPr>
          <a:xfrm>
            <a:off x="6059184" y="1414222"/>
            <a:ext cx="18717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140" name="Google Shape;140;p24"/>
          <p:cNvSpPr txBox="1">
            <a:spLocks noGrp="1"/>
          </p:cNvSpPr>
          <p:nvPr>
            <p:ph type="subTitle" idx="6"/>
          </p:nvPr>
        </p:nvSpPr>
        <p:spPr>
          <a:xfrm>
            <a:off x="5883984" y="1701365"/>
            <a:ext cx="22221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41" name="Google Shape;141;p24"/>
          <p:cNvSpPr txBox="1">
            <a:spLocks noGrp="1"/>
          </p:cNvSpPr>
          <p:nvPr>
            <p:ph type="subTitle" idx="7"/>
          </p:nvPr>
        </p:nvSpPr>
        <p:spPr>
          <a:xfrm>
            <a:off x="1129018" y="2684950"/>
            <a:ext cx="18744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42" name="Google Shape;142;p24"/>
          <p:cNvSpPr txBox="1">
            <a:spLocks noGrp="1"/>
          </p:cNvSpPr>
          <p:nvPr>
            <p:ph type="subTitle" idx="8"/>
          </p:nvPr>
        </p:nvSpPr>
        <p:spPr>
          <a:xfrm>
            <a:off x="1005268" y="2947812"/>
            <a:ext cx="2121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43" name="Google Shape;143;p24"/>
          <p:cNvSpPr txBox="1">
            <a:spLocks noGrp="1"/>
          </p:cNvSpPr>
          <p:nvPr>
            <p:ph type="subTitle" idx="9"/>
          </p:nvPr>
        </p:nvSpPr>
        <p:spPr>
          <a:xfrm>
            <a:off x="3551303" y="2684950"/>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44" name="Google Shape;144;p24"/>
          <p:cNvSpPr txBox="1">
            <a:spLocks noGrp="1"/>
          </p:cNvSpPr>
          <p:nvPr>
            <p:ph type="subTitle" idx="13"/>
          </p:nvPr>
        </p:nvSpPr>
        <p:spPr>
          <a:xfrm>
            <a:off x="3426503" y="2949365"/>
            <a:ext cx="212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45" name="Google Shape;145;p24"/>
          <p:cNvSpPr txBox="1">
            <a:spLocks noGrp="1"/>
          </p:cNvSpPr>
          <p:nvPr>
            <p:ph type="subTitle" idx="14"/>
          </p:nvPr>
        </p:nvSpPr>
        <p:spPr>
          <a:xfrm>
            <a:off x="6059184" y="2684950"/>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46" name="Google Shape;146;p24"/>
          <p:cNvSpPr txBox="1">
            <a:spLocks noGrp="1"/>
          </p:cNvSpPr>
          <p:nvPr>
            <p:ph type="subTitle" idx="15"/>
          </p:nvPr>
        </p:nvSpPr>
        <p:spPr>
          <a:xfrm>
            <a:off x="5934384" y="2949365"/>
            <a:ext cx="212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47" name="Google Shape;147;p2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48"/>
        <p:cNvGrpSpPr/>
        <p:nvPr/>
      </p:nvGrpSpPr>
      <p:grpSpPr>
        <a:xfrm>
          <a:off x="0" y="0"/>
          <a:ext cx="0" cy="0"/>
          <a:chOff x="0" y="0"/>
          <a:chExt cx="0" cy="0"/>
        </a:xfrm>
      </p:grpSpPr>
      <p:sp>
        <p:nvSpPr>
          <p:cNvPr id="149" name="Google Shape;149;p25"/>
          <p:cNvSpPr/>
          <p:nvPr/>
        </p:nvSpPr>
        <p:spPr>
          <a:xfrm>
            <a:off x="2766683" y="357561"/>
            <a:ext cx="5559600" cy="448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0" name="Google Shape;150;p25"/>
          <p:cNvSpPr txBox="1">
            <a:spLocks noGrp="1"/>
          </p:cNvSpPr>
          <p:nvPr>
            <p:ph type="subTitle" idx="1"/>
          </p:nvPr>
        </p:nvSpPr>
        <p:spPr>
          <a:xfrm>
            <a:off x="3845043" y="1000523"/>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151" name="Google Shape;151;p25"/>
          <p:cNvSpPr txBox="1">
            <a:spLocks noGrp="1"/>
          </p:cNvSpPr>
          <p:nvPr>
            <p:ph type="subTitle" idx="2"/>
          </p:nvPr>
        </p:nvSpPr>
        <p:spPr>
          <a:xfrm>
            <a:off x="3845043" y="1263389"/>
            <a:ext cx="16455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a:endParaRPr/>
          </a:p>
        </p:txBody>
      </p:sp>
      <p:sp>
        <p:nvSpPr>
          <p:cNvPr id="152" name="Google Shape;152;p25"/>
          <p:cNvSpPr txBox="1">
            <a:spLocks noGrp="1"/>
          </p:cNvSpPr>
          <p:nvPr>
            <p:ph type="subTitle" idx="3"/>
          </p:nvPr>
        </p:nvSpPr>
        <p:spPr>
          <a:xfrm>
            <a:off x="3845043" y="3088289"/>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153" name="Google Shape;153;p25"/>
          <p:cNvSpPr txBox="1">
            <a:spLocks noGrp="1"/>
          </p:cNvSpPr>
          <p:nvPr>
            <p:ph type="subTitle" idx="4"/>
          </p:nvPr>
        </p:nvSpPr>
        <p:spPr>
          <a:xfrm>
            <a:off x="6411818" y="1263378"/>
            <a:ext cx="16455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a:endParaRPr/>
          </a:p>
        </p:txBody>
      </p:sp>
      <p:sp>
        <p:nvSpPr>
          <p:cNvPr id="154" name="Google Shape;154;p25"/>
          <p:cNvSpPr txBox="1">
            <a:spLocks noGrp="1"/>
          </p:cNvSpPr>
          <p:nvPr>
            <p:ph type="subTitle" idx="5"/>
          </p:nvPr>
        </p:nvSpPr>
        <p:spPr>
          <a:xfrm>
            <a:off x="6411068" y="999173"/>
            <a:ext cx="1629000" cy="2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155" name="Google Shape;155;p25"/>
          <p:cNvSpPr txBox="1">
            <a:spLocks noGrp="1"/>
          </p:cNvSpPr>
          <p:nvPr>
            <p:ph type="subTitle" idx="6"/>
          </p:nvPr>
        </p:nvSpPr>
        <p:spPr>
          <a:xfrm>
            <a:off x="3845043" y="3350418"/>
            <a:ext cx="1649400" cy="87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a:endParaRPr/>
          </a:p>
        </p:txBody>
      </p:sp>
      <p:sp>
        <p:nvSpPr>
          <p:cNvPr id="156" name="Google Shape;156;p25"/>
          <p:cNvSpPr txBox="1">
            <a:spLocks noGrp="1"/>
          </p:cNvSpPr>
          <p:nvPr>
            <p:ph type="subTitle" idx="7"/>
          </p:nvPr>
        </p:nvSpPr>
        <p:spPr>
          <a:xfrm>
            <a:off x="6411818" y="3088289"/>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157" name="Google Shape;157;p25"/>
          <p:cNvSpPr txBox="1">
            <a:spLocks noGrp="1"/>
          </p:cNvSpPr>
          <p:nvPr>
            <p:ph type="subTitle" idx="8"/>
          </p:nvPr>
        </p:nvSpPr>
        <p:spPr>
          <a:xfrm>
            <a:off x="6411818" y="3351760"/>
            <a:ext cx="16455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a:endParaRPr/>
          </a:p>
        </p:txBody>
      </p:sp>
      <p:sp>
        <p:nvSpPr>
          <p:cNvPr id="158" name="Google Shape;158;p25"/>
          <p:cNvSpPr txBox="1">
            <a:spLocks noGrp="1"/>
          </p:cNvSpPr>
          <p:nvPr>
            <p:ph type="title"/>
          </p:nvPr>
        </p:nvSpPr>
        <p:spPr>
          <a:xfrm>
            <a:off x="696450" y="1555800"/>
            <a:ext cx="1857600" cy="20319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9" name="Google Shape;159;p25"/>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6">
  <p:cSld name="CUSTOM_1_1">
    <p:spTree>
      <p:nvGrpSpPr>
        <p:cNvPr id="1" name="Shape 160"/>
        <p:cNvGrpSpPr/>
        <p:nvPr/>
      </p:nvGrpSpPr>
      <p:grpSpPr>
        <a:xfrm>
          <a:off x="0" y="0"/>
          <a:ext cx="0" cy="0"/>
          <a:chOff x="0" y="0"/>
          <a:chExt cx="0" cy="0"/>
        </a:xfrm>
      </p:grpSpPr>
      <p:sp>
        <p:nvSpPr>
          <p:cNvPr id="161" name="Google Shape;161;p26"/>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txBox="1">
            <a:spLocks noGrp="1"/>
          </p:cNvSpPr>
          <p:nvPr>
            <p:ph type="subTitle" idx="1"/>
          </p:nvPr>
        </p:nvSpPr>
        <p:spPr>
          <a:xfrm>
            <a:off x="4800600" y="740624"/>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dk1"/>
                </a:solidFill>
                <a:latin typeface="Bebas Neue"/>
                <a:ea typeface="Bebas Neue"/>
                <a:cs typeface="Bebas Neue"/>
                <a:sym typeface="Bebas Neue"/>
              </a:defRPr>
            </a:lvl9pPr>
          </a:lstStyle>
          <a:p>
            <a:endParaRPr/>
          </a:p>
        </p:txBody>
      </p:sp>
      <p:sp>
        <p:nvSpPr>
          <p:cNvPr id="163" name="Google Shape;163;p26"/>
          <p:cNvSpPr txBox="1">
            <a:spLocks noGrp="1"/>
          </p:cNvSpPr>
          <p:nvPr>
            <p:ph type="subTitle" idx="2"/>
          </p:nvPr>
        </p:nvSpPr>
        <p:spPr>
          <a:xfrm>
            <a:off x="4800600" y="1098397"/>
            <a:ext cx="3405000" cy="46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4" name="Google Shape;164;p26"/>
          <p:cNvSpPr txBox="1">
            <a:spLocks noGrp="1"/>
          </p:cNvSpPr>
          <p:nvPr>
            <p:ph type="subTitle" idx="3"/>
          </p:nvPr>
        </p:nvSpPr>
        <p:spPr>
          <a:xfrm>
            <a:off x="4800600" y="3611735"/>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dk1"/>
                </a:solidFill>
                <a:latin typeface="Bebas Neue"/>
                <a:ea typeface="Bebas Neue"/>
                <a:cs typeface="Bebas Neue"/>
                <a:sym typeface="Bebas Neue"/>
              </a:defRPr>
            </a:lvl9pPr>
          </a:lstStyle>
          <a:p>
            <a:endParaRPr/>
          </a:p>
        </p:txBody>
      </p:sp>
      <p:sp>
        <p:nvSpPr>
          <p:cNvPr id="165" name="Google Shape;165;p26"/>
          <p:cNvSpPr txBox="1">
            <a:spLocks noGrp="1"/>
          </p:cNvSpPr>
          <p:nvPr>
            <p:ph type="subTitle" idx="4"/>
          </p:nvPr>
        </p:nvSpPr>
        <p:spPr>
          <a:xfrm>
            <a:off x="4800600" y="2060915"/>
            <a:ext cx="34017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6" name="Google Shape;166;p26"/>
          <p:cNvSpPr txBox="1">
            <a:spLocks noGrp="1"/>
          </p:cNvSpPr>
          <p:nvPr>
            <p:ph type="subTitle" idx="5"/>
          </p:nvPr>
        </p:nvSpPr>
        <p:spPr>
          <a:xfrm>
            <a:off x="4800600" y="1698951"/>
            <a:ext cx="1629000" cy="2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dk1"/>
                </a:solidFill>
                <a:latin typeface="Bebas Neue"/>
                <a:ea typeface="Bebas Neue"/>
                <a:cs typeface="Bebas Neue"/>
                <a:sym typeface="Bebas Neue"/>
              </a:defRPr>
            </a:lvl9pPr>
          </a:lstStyle>
          <a:p>
            <a:endParaRPr/>
          </a:p>
        </p:txBody>
      </p:sp>
      <p:sp>
        <p:nvSpPr>
          <p:cNvPr id="167" name="Google Shape;167;p26"/>
          <p:cNvSpPr txBox="1">
            <a:spLocks noGrp="1"/>
          </p:cNvSpPr>
          <p:nvPr>
            <p:ph type="subTitle" idx="6"/>
          </p:nvPr>
        </p:nvSpPr>
        <p:spPr>
          <a:xfrm>
            <a:off x="4800600" y="3970871"/>
            <a:ext cx="34017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8" name="Google Shape;168;p26"/>
          <p:cNvSpPr txBox="1">
            <a:spLocks noGrp="1"/>
          </p:cNvSpPr>
          <p:nvPr>
            <p:ph type="title"/>
          </p:nvPr>
        </p:nvSpPr>
        <p:spPr>
          <a:xfrm>
            <a:off x="603150" y="1892800"/>
            <a:ext cx="2044200" cy="119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 name="Google Shape;169;p26"/>
          <p:cNvSpPr txBox="1">
            <a:spLocks noGrp="1"/>
          </p:cNvSpPr>
          <p:nvPr>
            <p:ph type="subTitle" idx="7"/>
          </p:nvPr>
        </p:nvSpPr>
        <p:spPr>
          <a:xfrm>
            <a:off x="4800600" y="3020457"/>
            <a:ext cx="34017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70" name="Google Shape;170;p26"/>
          <p:cNvSpPr txBox="1">
            <a:spLocks noGrp="1"/>
          </p:cNvSpPr>
          <p:nvPr>
            <p:ph type="subTitle" idx="8"/>
          </p:nvPr>
        </p:nvSpPr>
        <p:spPr>
          <a:xfrm>
            <a:off x="4800600" y="2658653"/>
            <a:ext cx="1629000" cy="2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2">
  <p:cSld name="CUSTOM_1_1_1">
    <p:spTree>
      <p:nvGrpSpPr>
        <p:cNvPr id="1" name="Shape 171"/>
        <p:cNvGrpSpPr/>
        <p:nvPr/>
      </p:nvGrpSpPr>
      <p:grpSpPr>
        <a:xfrm>
          <a:off x="0" y="0"/>
          <a:ext cx="0" cy="0"/>
          <a:chOff x="0" y="0"/>
          <a:chExt cx="0" cy="0"/>
        </a:xfrm>
      </p:grpSpPr>
      <p:sp>
        <p:nvSpPr>
          <p:cNvPr id="172" name="Google Shape;172;p27"/>
          <p:cNvSpPr/>
          <p:nvPr/>
        </p:nvSpPr>
        <p:spPr>
          <a:xfrm>
            <a:off x="0" y="2571750"/>
            <a:ext cx="9144000" cy="257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3" name="Google Shape;173;p27"/>
          <p:cNvSpPr txBox="1">
            <a:spLocks noGrp="1"/>
          </p:cNvSpPr>
          <p:nvPr>
            <p:ph type="subTitle" idx="1"/>
          </p:nvPr>
        </p:nvSpPr>
        <p:spPr>
          <a:xfrm>
            <a:off x="3878479" y="3404434"/>
            <a:ext cx="13806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174" name="Google Shape;174;p27"/>
          <p:cNvSpPr txBox="1">
            <a:spLocks noGrp="1"/>
          </p:cNvSpPr>
          <p:nvPr>
            <p:ph type="subTitle" idx="2"/>
          </p:nvPr>
        </p:nvSpPr>
        <p:spPr>
          <a:xfrm>
            <a:off x="3621679" y="3707085"/>
            <a:ext cx="18942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600">
                <a:solidFill>
                  <a:schemeClr val="lt1"/>
                </a:solidFill>
              </a:defRPr>
            </a:lvl2pPr>
            <a:lvl3pPr lvl="2" algn="ctr" rtl="0">
              <a:lnSpc>
                <a:spcPct val="100000"/>
              </a:lnSpc>
              <a:spcBef>
                <a:spcPts val="0"/>
              </a:spcBef>
              <a:spcAft>
                <a:spcPts val="0"/>
              </a:spcAft>
              <a:buNone/>
              <a:defRPr sz="1600">
                <a:solidFill>
                  <a:schemeClr val="lt1"/>
                </a:solidFill>
              </a:defRPr>
            </a:lvl3pPr>
            <a:lvl4pPr lvl="3" algn="ctr" rtl="0">
              <a:lnSpc>
                <a:spcPct val="100000"/>
              </a:lnSpc>
              <a:spcBef>
                <a:spcPts val="0"/>
              </a:spcBef>
              <a:spcAft>
                <a:spcPts val="0"/>
              </a:spcAft>
              <a:buNone/>
              <a:defRPr sz="1600">
                <a:solidFill>
                  <a:schemeClr val="lt1"/>
                </a:solidFill>
              </a:defRPr>
            </a:lvl4pPr>
            <a:lvl5pPr lvl="4" algn="ctr" rtl="0">
              <a:lnSpc>
                <a:spcPct val="100000"/>
              </a:lnSpc>
              <a:spcBef>
                <a:spcPts val="0"/>
              </a:spcBef>
              <a:spcAft>
                <a:spcPts val="0"/>
              </a:spcAft>
              <a:buNone/>
              <a:defRPr sz="1600">
                <a:solidFill>
                  <a:schemeClr val="lt1"/>
                </a:solidFill>
              </a:defRPr>
            </a:lvl5pPr>
            <a:lvl6pPr lvl="5" algn="ctr" rtl="0">
              <a:lnSpc>
                <a:spcPct val="100000"/>
              </a:lnSpc>
              <a:spcBef>
                <a:spcPts val="0"/>
              </a:spcBef>
              <a:spcAft>
                <a:spcPts val="0"/>
              </a:spcAft>
              <a:buNone/>
              <a:defRPr sz="1600">
                <a:solidFill>
                  <a:schemeClr val="lt1"/>
                </a:solidFill>
              </a:defRPr>
            </a:lvl6pPr>
            <a:lvl7pPr lvl="6" algn="ctr" rtl="0">
              <a:lnSpc>
                <a:spcPct val="100000"/>
              </a:lnSpc>
              <a:spcBef>
                <a:spcPts val="0"/>
              </a:spcBef>
              <a:spcAft>
                <a:spcPts val="0"/>
              </a:spcAft>
              <a:buNone/>
              <a:defRPr sz="1600">
                <a:solidFill>
                  <a:schemeClr val="lt1"/>
                </a:solidFill>
              </a:defRPr>
            </a:lvl7pPr>
            <a:lvl8pPr lvl="7" algn="ctr" rtl="0">
              <a:lnSpc>
                <a:spcPct val="100000"/>
              </a:lnSpc>
              <a:spcBef>
                <a:spcPts val="0"/>
              </a:spcBef>
              <a:spcAft>
                <a:spcPts val="0"/>
              </a:spcAft>
              <a:buNone/>
              <a:defRPr sz="1600">
                <a:solidFill>
                  <a:schemeClr val="lt1"/>
                </a:solidFill>
              </a:defRPr>
            </a:lvl8pPr>
            <a:lvl9pPr lvl="8" algn="ctr" rtl="0">
              <a:lnSpc>
                <a:spcPct val="100000"/>
              </a:lnSpc>
              <a:spcBef>
                <a:spcPts val="0"/>
              </a:spcBef>
              <a:spcAft>
                <a:spcPts val="0"/>
              </a:spcAft>
              <a:buNone/>
              <a:defRPr sz="1600">
                <a:solidFill>
                  <a:schemeClr val="lt1"/>
                </a:solidFill>
              </a:defRPr>
            </a:lvl9pPr>
          </a:lstStyle>
          <a:p>
            <a:endParaRPr/>
          </a:p>
        </p:txBody>
      </p:sp>
      <p:sp>
        <p:nvSpPr>
          <p:cNvPr id="175" name="Google Shape;175;p27"/>
          <p:cNvSpPr txBox="1">
            <a:spLocks noGrp="1"/>
          </p:cNvSpPr>
          <p:nvPr>
            <p:ph type="subTitle" idx="3"/>
          </p:nvPr>
        </p:nvSpPr>
        <p:spPr>
          <a:xfrm>
            <a:off x="1160379" y="3404434"/>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176" name="Google Shape;176;p27"/>
          <p:cNvSpPr txBox="1">
            <a:spLocks noGrp="1"/>
          </p:cNvSpPr>
          <p:nvPr>
            <p:ph type="subTitle" idx="4"/>
          </p:nvPr>
        </p:nvSpPr>
        <p:spPr>
          <a:xfrm>
            <a:off x="6347879" y="3707085"/>
            <a:ext cx="18927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600">
                <a:solidFill>
                  <a:schemeClr val="lt1"/>
                </a:solidFill>
              </a:defRPr>
            </a:lvl2pPr>
            <a:lvl3pPr lvl="2" algn="ctr" rtl="0">
              <a:lnSpc>
                <a:spcPct val="100000"/>
              </a:lnSpc>
              <a:spcBef>
                <a:spcPts val="0"/>
              </a:spcBef>
              <a:spcAft>
                <a:spcPts val="0"/>
              </a:spcAft>
              <a:buNone/>
              <a:defRPr sz="1600">
                <a:solidFill>
                  <a:schemeClr val="lt1"/>
                </a:solidFill>
              </a:defRPr>
            </a:lvl3pPr>
            <a:lvl4pPr lvl="3" algn="ctr" rtl="0">
              <a:lnSpc>
                <a:spcPct val="100000"/>
              </a:lnSpc>
              <a:spcBef>
                <a:spcPts val="0"/>
              </a:spcBef>
              <a:spcAft>
                <a:spcPts val="0"/>
              </a:spcAft>
              <a:buNone/>
              <a:defRPr sz="1600">
                <a:solidFill>
                  <a:schemeClr val="lt1"/>
                </a:solidFill>
              </a:defRPr>
            </a:lvl4pPr>
            <a:lvl5pPr lvl="4" algn="ctr" rtl="0">
              <a:lnSpc>
                <a:spcPct val="100000"/>
              </a:lnSpc>
              <a:spcBef>
                <a:spcPts val="0"/>
              </a:spcBef>
              <a:spcAft>
                <a:spcPts val="0"/>
              </a:spcAft>
              <a:buNone/>
              <a:defRPr sz="1600">
                <a:solidFill>
                  <a:schemeClr val="lt1"/>
                </a:solidFill>
              </a:defRPr>
            </a:lvl5pPr>
            <a:lvl6pPr lvl="5" algn="ctr" rtl="0">
              <a:lnSpc>
                <a:spcPct val="100000"/>
              </a:lnSpc>
              <a:spcBef>
                <a:spcPts val="0"/>
              </a:spcBef>
              <a:spcAft>
                <a:spcPts val="0"/>
              </a:spcAft>
              <a:buNone/>
              <a:defRPr sz="1600">
                <a:solidFill>
                  <a:schemeClr val="lt1"/>
                </a:solidFill>
              </a:defRPr>
            </a:lvl6pPr>
            <a:lvl7pPr lvl="6" algn="ctr" rtl="0">
              <a:lnSpc>
                <a:spcPct val="100000"/>
              </a:lnSpc>
              <a:spcBef>
                <a:spcPts val="0"/>
              </a:spcBef>
              <a:spcAft>
                <a:spcPts val="0"/>
              </a:spcAft>
              <a:buNone/>
              <a:defRPr sz="1600">
                <a:solidFill>
                  <a:schemeClr val="lt1"/>
                </a:solidFill>
              </a:defRPr>
            </a:lvl7pPr>
            <a:lvl8pPr lvl="7" algn="ctr" rtl="0">
              <a:lnSpc>
                <a:spcPct val="100000"/>
              </a:lnSpc>
              <a:spcBef>
                <a:spcPts val="0"/>
              </a:spcBef>
              <a:spcAft>
                <a:spcPts val="0"/>
              </a:spcAft>
              <a:buNone/>
              <a:defRPr sz="1600">
                <a:solidFill>
                  <a:schemeClr val="lt1"/>
                </a:solidFill>
              </a:defRPr>
            </a:lvl8pPr>
            <a:lvl9pPr lvl="8" algn="ctr" rtl="0">
              <a:lnSpc>
                <a:spcPct val="100000"/>
              </a:lnSpc>
              <a:spcBef>
                <a:spcPts val="0"/>
              </a:spcBef>
              <a:spcAft>
                <a:spcPts val="0"/>
              </a:spcAft>
              <a:buNone/>
              <a:defRPr sz="1600">
                <a:solidFill>
                  <a:schemeClr val="lt1"/>
                </a:solidFill>
              </a:defRPr>
            </a:lvl9pPr>
          </a:lstStyle>
          <a:p>
            <a:endParaRPr/>
          </a:p>
        </p:txBody>
      </p:sp>
      <p:sp>
        <p:nvSpPr>
          <p:cNvPr id="177" name="Google Shape;177;p27"/>
          <p:cNvSpPr txBox="1">
            <a:spLocks noGrp="1"/>
          </p:cNvSpPr>
          <p:nvPr>
            <p:ph type="subTitle" idx="5"/>
          </p:nvPr>
        </p:nvSpPr>
        <p:spPr>
          <a:xfrm>
            <a:off x="6607154" y="3403984"/>
            <a:ext cx="1380600" cy="31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178" name="Google Shape;178;p27"/>
          <p:cNvSpPr txBox="1">
            <a:spLocks noGrp="1"/>
          </p:cNvSpPr>
          <p:nvPr>
            <p:ph type="subTitle" idx="6"/>
          </p:nvPr>
        </p:nvSpPr>
        <p:spPr>
          <a:xfrm>
            <a:off x="903429" y="3707085"/>
            <a:ext cx="18927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600">
                <a:solidFill>
                  <a:schemeClr val="lt1"/>
                </a:solidFill>
              </a:defRPr>
            </a:lvl2pPr>
            <a:lvl3pPr lvl="2" algn="ctr" rtl="0">
              <a:lnSpc>
                <a:spcPct val="100000"/>
              </a:lnSpc>
              <a:spcBef>
                <a:spcPts val="0"/>
              </a:spcBef>
              <a:spcAft>
                <a:spcPts val="0"/>
              </a:spcAft>
              <a:buNone/>
              <a:defRPr sz="1600">
                <a:solidFill>
                  <a:schemeClr val="lt1"/>
                </a:solidFill>
              </a:defRPr>
            </a:lvl3pPr>
            <a:lvl4pPr lvl="3" algn="ctr" rtl="0">
              <a:lnSpc>
                <a:spcPct val="100000"/>
              </a:lnSpc>
              <a:spcBef>
                <a:spcPts val="0"/>
              </a:spcBef>
              <a:spcAft>
                <a:spcPts val="0"/>
              </a:spcAft>
              <a:buNone/>
              <a:defRPr sz="1600">
                <a:solidFill>
                  <a:schemeClr val="lt1"/>
                </a:solidFill>
              </a:defRPr>
            </a:lvl4pPr>
            <a:lvl5pPr lvl="4" algn="ctr" rtl="0">
              <a:lnSpc>
                <a:spcPct val="100000"/>
              </a:lnSpc>
              <a:spcBef>
                <a:spcPts val="0"/>
              </a:spcBef>
              <a:spcAft>
                <a:spcPts val="0"/>
              </a:spcAft>
              <a:buNone/>
              <a:defRPr sz="1600">
                <a:solidFill>
                  <a:schemeClr val="lt1"/>
                </a:solidFill>
              </a:defRPr>
            </a:lvl5pPr>
            <a:lvl6pPr lvl="5" algn="ctr" rtl="0">
              <a:lnSpc>
                <a:spcPct val="100000"/>
              </a:lnSpc>
              <a:spcBef>
                <a:spcPts val="0"/>
              </a:spcBef>
              <a:spcAft>
                <a:spcPts val="0"/>
              </a:spcAft>
              <a:buNone/>
              <a:defRPr sz="1600">
                <a:solidFill>
                  <a:schemeClr val="lt1"/>
                </a:solidFill>
              </a:defRPr>
            </a:lvl6pPr>
            <a:lvl7pPr lvl="6" algn="ctr" rtl="0">
              <a:lnSpc>
                <a:spcPct val="100000"/>
              </a:lnSpc>
              <a:spcBef>
                <a:spcPts val="0"/>
              </a:spcBef>
              <a:spcAft>
                <a:spcPts val="0"/>
              </a:spcAft>
              <a:buNone/>
              <a:defRPr sz="1600">
                <a:solidFill>
                  <a:schemeClr val="lt1"/>
                </a:solidFill>
              </a:defRPr>
            </a:lvl7pPr>
            <a:lvl8pPr lvl="7" algn="ctr" rtl="0">
              <a:lnSpc>
                <a:spcPct val="100000"/>
              </a:lnSpc>
              <a:spcBef>
                <a:spcPts val="0"/>
              </a:spcBef>
              <a:spcAft>
                <a:spcPts val="0"/>
              </a:spcAft>
              <a:buNone/>
              <a:defRPr sz="1600">
                <a:solidFill>
                  <a:schemeClr val="lt1"/>
                </a:solidFill>
              </a:defRPr>
            </a:lvl8pPr>
            <a:lvl9pPr lvl="8" algn="ctr" rtl="0">
              <a:lnSpc>
                <a:spcPct val="100000"/>
              </a:lnSpc>
              <a:spcBef>
                <a:spcPts val="0"/>
              </a:spcBef>
              <a:spcAft>
                <a:spcPts val="0"/>
              </a:spcAft>
              <a:buNone/>
              <a:defRPr sz="1600">
                <a:solidFill>
                  <a:schemeClr val="lt1"/>
                </a:solidFill>
              </a:defRPr>
            </a:lvl9pPr>
          </a:lstStyle>
          <a:p>
            <a:endParaRPr/>
          </a:p>
        </p:txBody>
      </p:sp>
      <p:sp>
        <p:nvSpPr>
          <p:cNvPr id="179" name="Google Shape;179;p27"/>
          <p:cNvSpPr txBox="1">
            <a:spLocks noGrp="1"/>
          </p:cNvSpPr>
          <p:nvPr>
            <p:ph type="title"/>
          </p:nvPr>
        </p:nvSpPr>
        <p:spPr>
          <a:xfrm>
            <a:off x="1092825" y="316735"/>
            <a:ext cx="6951900" cy="661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0" name="Google Shape;180;p2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 name="Google Shape;181;p27"/>
          <p:cNvGrpSpPr/>
          <p:nvPr/>
        </p:nvGrpSpPr>
        <p:grpSpPr>
          <a:xfrm>
            <a:off x="101550" y="2571913"/>
            <a:ext cx="8941926" cy="2465867"/>
            <a:chOff x="101550" y="4001975"/>
            <a:chExt cx="8941926" cy="1035600"/>
          </a:xfrm>
        </p:grpSpPr>
        <p:cxnSp>
          <p:nvCxnSpPr>
            <p:cNvPr id="182" name="Google Shape;182;p27"/>
            <p:cNvCxnSpPr/>
            <p:nvPr/>
          </p:nvCxnSpPr>
          <p:spPr>
            <a:xfrm>
              <a:off x="102576" y="5037402"/>
              <a:ext cx="8940900" cy="0"/>
            </a:xfrm>
            <a:prstGeom prst="straightConnector1">
              <a:avLst/>
            </a:prstGeom>
            <a:noFill/>
            <a:ln w="19050" cap="flat" cmpd="sng">
              <a:solidFill>
                <a:schemeClr val="lt1"/>
              </a:solidFill>
              <a:prstDash val="solid"/>
              <a:round/>
              <a:headEnd type="none" w="med" len="med"/>
              <a:tailEnd type="none" w="med" len="med"/>
            </a:ln>
          </p:spPr>
        </p:cxnSp>
        <p:cxnSp>
          <p:nvCxnSpPr>
            <p:cNvPr id="183" name="Google Shape;183;p27"/>
            <p:cNvCxnSpPr/>
            <p:nvPr/>
          </p:nvCxnSpPr>
          <p:spPr>
            <a:xfrm>
              <a:off x="9042449" y="4001975"/>
              <a:ext cx="0" cy="1035600"/>
            </a:xfrm>
            <a:prstGeom prst="straightConnector1">
              <a:avLst/>
            </a:prstGeom>
            <a:noFill/>
            <a:ln w="19050" cap="flat" cmpd="sng">
              <a:solidFill>
                <a:schemeClr val="lt1"/>
              </a:solidFill>
              <a:prstDash val="solid"/>
              <a:round/>
              <a:headEnd type="none" w="med" len="med"/>
              <a:tailEnd type="none" w="med" len="med"/>
            </a:ln>
          </p:spPr>
        </p:cxnSp>
        <p:cxnSp>
          <p:nvCxnSpPr>
            <p:cNvPr id="184" name="Google Shape;184;p27"/>
            <p:cNvCxnSpPr/>
            <p:nvPr/>
          </p:nvCxnSpPr>
          <p:spPr>
            <a:xfrm>
              <a:off x="101550" y="4001975"/>
              <a:ext cx="0" cy="103560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 2">
  <p:cSld name="CUSTOM_2">
    <p:spTree>
      <p:nvGrpSpPr>
        <p:cNvPr id="1" name="Shape 185"/>
        <p:cNvGrpSpPr/>
        <p:nvPr/>
      </p:nvGrpSpPr>
      <p:grpSpPr>
        <a:xfrm>
          <a:off x="0" y="0"/>
          <a:ext cx="0" cy="0"/>
          <a:chOff x="0" y="0"/>
          <a:chExt cx="0" cy="0"/>
        </a:xfrm>
      </p:grpSpPr>
      <p:sp>
        <p:nvSpPr>
          <p:cNvPr id="186" name="Google Shape;186;p28"/>
          <p:cNvSpPr txBox="1">
            <a:spLocks noGrp="1"/>
          </p:cNvSpPr>
          <p:nvPr>
            <p:ph type="subTitle" idx="1"/>
          </p:nvPr>
        </p:nvSpPr>
        <p:spPr>
          <a:xfrm>
            <a:off x="1097425" y="1419650"/>
            <a:ext cx="1378800" cy="30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187" name="Google Shape;187;p28"/>
          <p:cNvSpPr txBox="1">
            <a:spLocks noGrp="1"/>
          </p:cNvSpPr>
          <p:nvPr>
            <p:ph type="subTitle" idx="2"/>
          </p:nvPr>
        </p:nvSpPr>
        <p:spPr>
          <a:xfrm>
            <a:off x="491125" y="1770605"/>
            <a:ext cx="1985100" cy="91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188" name="Google Shape;188;p28"/>
          <p:cNvSpPr txBox="1">
            <a:spLocks noGrp="1"/>
          </p:cNvSpPr>
          <p:nvPr>
            <p:ph type="subTitle" idx="3"/>
          </p:nvPr>
        </p:nvSpPr>
        <p:spPr>
          <a:xfrm>
            <a:off x="1097425" y="2669875"/>
            <a:ext cx="1378800" cy="30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189" name="Google Shape;189;p28"/>
          <p:cNvSpPr txBox="1">
            <a:spLocks noGrp="1"/>
          </p:cNvSpPr>
          <p:nvPr>
            <p:ph type="subTitle" idx="4"/>
          </p:nvPr>
        </p:nvSpPr>
        <p:spPr>
          <a:xfrm>
            <a:off x="492025" y="3022471"/>
            <a:ext cx="1984200" cy="91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190" name="Google Shape;190;p28"/>
          <p:cNvSpPr txBox="1">
            <a:spLocks noGrp="1"/>
          </p:cNvSpPr>
          <p:nvPr>
            <p:ph type="subTitle" idx="5"/>
          </p:nvPr>
        </p:nvSpPr>
        <p:spPr>
          <a:xfrm>
            <a:off x="6688052" y="1419650"/>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191" name="Google Shape;191;p28"/>
          <p:cNvSpPr txBox="1">
            <a:spLocks noGrp="1"/>
          </p:cNvSpPr>
          <p:nvPr>
            <p:ph type="subTitle" idx="6"/>
          </p:nvPr>
        </p:nvSpPr>
        <p:spPr>
          <a:xfrm>
            <a:off x="6688052" y="1767956"/>
            <a:ext cx="19851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92" name="Google Shape;192;p28"/>
          <p:cNvSpPr txBox="1">
            <a:spLocks noGrp="1"/>
          </p:cNvSpPr>
          <p:nvPr>
            <p:ph type="subTitle" idx="7"/>
          </p:nvPr>
        </p:nvSpPr>
        <p:spPr>
          <a:xfrm>
            <a:off x="6668083" y="2667313"/>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193" name="Google Shape;193;p28"/>
          <p:cNvSpPr txBox="1">
            <a:spLocks noGrp="1"/>
          </p:cNvSpPr>
          <p:nvPr>
            <p:ph type="subTitle" idx="8"/>
          </p:nvPr>
        </p:nvSpPr>
        <p:spPr>
          <a:xfrm>
            <a:off x="6668083" y="3023302"/>
            <a:ext cx="19842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94" name="Google Shape;194;p28"/>
          <p:cNvSpPr txBox="1">
            <a:spLocks noGrp="1"/>
          </p:cNvSpPr>
          <p:nvPr>
            <p:ph type="title"/>
          </p:nvPr>
        </p:nvSpPr>
        <p:spPr>
          <a:xfrm>
            <a:off x="2680670" y="442691"/>
            <a:ext cx="3834300" cy="59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5" name="Google Shape;195;p28"/>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 3">
  <p:cSld name="CUSTOM_2_1">
    <p:spTree>
      <p:nvGrpSpPr>
        <p:cNvPr id="1" name="Shape 196"/>
        <p:cNvGrpSpPr/>
        <p:nvPr/>
      </p:nvGrpSpPr>
      <p:grpSpPr>
        <a:xfrm>
          <a:off x="0" y="0"/>
          <a:ext cx="0" cy="0"/>
          <a:chOff x="0" y="0"/>
          <a:chExt cx="0" cy="0"/>
        </a:xfrm>
      </p:grpSpPr>
      <p:sp>
        <p:nvSpPr>
          <p:cNvPr id="197" name="Google Shape;197;p29"/>
          <p:cNvSpPr txBox="1">
            <a:spLocks noGrp="1"/>
          </p:cNvSpPr>
          <p:nvPr>
            <p:ph type="subTitle" idx="1"/>
          </p:nvPr>
        </p:nvSpPr>
        <p:spPr>
          <a:xfrm>
            <a:off x="3892017" y="1621113"/>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198" name="Google Shape;198;p29"/>
          <p:cNvSpPr txBox="1">
            <a:spLocks noGrp="1"/>
          </p:cNvSpPr>
          <p:nvPr>
            <p:ph type="subTitle" idx="2"/>
          </p:nvPr>
        </p:nvSpPr>
        <p:spPr>
          <a:xfrm>
            <a:off x="669289" y="1492789"/>
            <a:ext cx="1763100" cy="91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5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500">
                <a:solidFill>
                  <a:schemeClr val="dk1"/>
                </a:solidFill>
              </a:defRPr>
            </a:lvl2pPr>
            <a:lvl3pPr lvl="2" algn="r" rtl="0">
              <a:lnSpc>
                <a:spcPct val="100000"/>
              </a:lnSpc>
              <a:spcBef>
                <a:spcPts val="0"/>
              </a:spcBef>
              <a:spcAft>
                <a:spcPts val="0"/>
              </a:spcAft>
              <a:buNone/>
              <a:defRPr sz="1500">
                <a:solidFill>
                  <a:schemeClr val="dk1"/>
                </a:solidFill>
              </a:defRPr>
            </a:lvl3pPr>
            <a:lvl4pPr lvl="3" algn="r" rtl="0">
              <a:lnSpc>
                <a:spcPct val="100000"/>
              </a:lnSpc>
              <a:spcBef>
                <a:spcPts val="0"/>
              </a:spcBef>
              <a:spcAft>
                <a:spcPts val="0"/>
              </a:spcAft>
              <a:buNone/>
              <a:defRPr sz="1500">
                <a:solidFill>
                  <a:schemeClr val="dk1"/>
                </a:solidFill>
              </a:defRPr>
            </a:lvl4pPr>
            <a:lvl5pPr lvl="4" algn="r" rtl="0">
              <a:lnSpc>
                <a:spcPct val="100000"/>
              </a:lnSpc>
              <a:spcBef>
                <a:spcPts val="0"/>
              </a:spcBef>
              <a:spcAft>
                <a:spcPts val="0"/>
              </a:spcAft>
              <a:buNone/>
              <a:defRPr sz="1500">
                <a:solidFill>
                  <a:schemeClr val="dk1"/>
                </a:solidFill>
              </a:defRPr>
            </a:lvl5pPr>
            <a:lvl6pPr lvl="5" algn="r" rtl="0">
              <a:lnSpc>
                <a:spcPct val="100000"/>
              </a:lnSpc>
              <a:spcBef>
                <a:spcPts val="0"/>
              </a:spcBef>
              <a:spcAft>
                <a:spcPts val="0"/>
              </a:spcAft>
              <a:buNone/>
              <a:defRPr sz="1500">
                <a:solidFill>
                  <a:schemeClr val="dk1"/>
                </a:solidFill>
              </a:defRPr>
            </a:lvl6pPr>
            <a:lvl7pPr lvl="6" algn="r" rtl="0">
              <a:lnSpc>
                <a:spcPct val="100000"/>
              </a:lnSpc>
              <a:spcBef>
                <a:spcPts val="0"/>
              </a:spcBef>
              <a:spcAft>
                <a:spcPts val="0"/>
              </a:spcAft>
              <a:buNone/>
              <a:defRPr sz="1500">
                <a:solidFill>
                  <a:schemeClr val="dk1"/>
                </a:solidFill>
              </a:defRPr>
            </a:lvl7pPr>
            <a:lvl8pPr lvl="7" algn="r" rtl="0">
              <a:lnSpc>
                <a:spcPct val="100000"/>
              </a:lnSpc>
              <a:spcBef>
                <a:spcPts val="0"/>
              </a:spcBef>
              <a:spcAft>
                <a:spcPts val="0"/>
              </a:spcAft>
              <a:buNone/>
              <a:defRPr sz="1500">
                <a:solidFill>
                  <a:schemeClr val="dk1"/>
                </a:solidFill>
              </a:defRPr>
            </a:lvl8pPr>
            <a:lvl9pPr lvl="8" algn="r" rtl="0">
              <a:lnSpc>
                <a:spcPct val="100000"/>
              </a:lnSpc>
              <a:spcBef>
                <a:spcPts val="0"/>
              </a:spcBef>
              <a:spcAft>
                <a:spcPts val="0"/>
              </a:spcAft>
              <a:buNone/>
              <a:defRPr sz="1500">
                <a:solidFill>
                  <a:schemeClr val="dk1"/>
                </a:solidFill>
              </a:defRPr>
            </a:lvl9pPr>
          </a:lstStyle>
          <a:p>
            <a:endParaRPr/>
          </a:p>
        </p:txBody>
      </p:sp>
      <p:sp>
        <p:nvSpPr>
          <p:cNvPr id="199" name="Google Shape;199;p29"/>
          <p:cNvSpPr txBox="1">
            <a:spLocks noGrp="1"/>
          </p:cNvSpPr>
          <p:nvPr>
            <p:ph type="subTitle" idx="3"/>
          </p:nvPr>
        </p:nvSpPr>
        <p:spPr>
          <a:xfrm>
            <a:off x="3882600" y="2739825"/>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200" name="Google Shape;200;p29"/>
          <p:cNvSpPr txBox="1">
            <a:spLocks noGrp="1"/>
          </p:cNvSpPr>
          <p:nvPr>
            <p:ph type="subTitle" idx="4"/>
          </p:nvPr>
        </p:nvSpPr>
        <p:spPr>
          <a:xfrm>
            <a:off x="667489" y="2603622"/>
            <a:ext cx="1764900" cy="91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5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500">
                <a:solidFill>
                  <a:schemeClr val="dk1"/>
                </a:solidFill>
              </a:defRPr>
            </a:lvl2pPr>
            <a:lvl3pPr lvl="2" algn="r" rtl="0">
              <a:lnSpc>
                <a:spcPct val="100000"/>
              </a:lnSpc>
              <a:spcBef>
                <a:spcPts val="0"/>
              </a:spcBef>
              <a:spcAft>
                <a:spcPts val="0"/>
              </a:spcAft>
              <a:buNone/>
              <a:defRPr sz="1500">
                <a:solidFill>
                  <a:schemeClr val="dk1"/>
                </a:solidFill>
              </a:defRPr>
            </a:lvl3pPr>
            <a:lvl4pPr lvl="3" algn="r" rtl="0">
              <a:lnSpc>
                <a:spcPct val="100000"/>
              </a:lnSpc>
              <a:spcBef>
                <a:spcPts val="0"/>
              </a:spcBef>
              <a:spcAft>
                <a:spcPts val="0"/>
              </a:spcAft>
              <a:buNone/>
              <a:defRPr sz="1500">
                <a:solidFill>
                  <a:schemeClr val="dk1"/>
                </a:solidFill>
              </a:defRPr>
            </a:lvl4pPr>
            <a:lvl5pPr lvl="4" algn="r" rtl="0">
              <a:lnSpc>
                <a:spcPct val="100000"/>
              </a:lnSpc>
              <a:spcBef>
                <a:spcPts val="0"/>
              </a:spcBef>
              <a:spcAft>
                <a:spcPts val="0"/>
              </a:spcAft>
              <a:buNone/>
              <a:defRPr sz="1500">
                <a:solidFill>
                  <a:schemeClr val="dk1"/>
                </a:solidFill>
              </a:defRPr>
            </a:lvl5pPr>
            <a:lvl6pPr lvl="5" algn="r" rtl="0">
              <a:lnSpc>
                <a:spcPct val="100000"/>
              </a:lnSpc>
              <a:spcBef>
                <a:spcPts val="0"/>
              </a:spcBef>
              <a:spcAft>
                <a:spcPts val="0"/>
              </a:spcAft>
              <a:buNone/>
              <a:defRPr sz="1500">
                <a:solidFill>
                  <a:schemeClr val="dk1"/>
                </a:solidFill>
              </a:defRPr>
            </a:lvl6pPr>
            <a:lvl7pPr lvl="6" algn="r" rtl="0">
              <a:lnSpc>
                <a:spcPct val="100000"/>
              </a:lnSpc>
              <a:spcBef>
                <a:spcPts val="0"/>
              </a:spcBef>
              <a:spcAft>
                <a:spcPts val="0"/>
              </a:spcAft>
              <a:buNone/>
              <a:defRPr sz="1500">
                <a:solidFill>
                  <a:schemeClr val="dk1"/>
                </a:solidFill>
              </a:defRPr>
            </a:lvl7pPr>
            <a:lvl8pPr lvl="7" algn="r" rtl="0">
              <a:lnSpc>
                <a:spcPct val="100000"/>
              </a:lnSpc>
              <a:spcBef>
                <a:spcPts val="0"/>
              </a:spcBef>
              <a:spcAft>
                <a:spcPts val="0"/>
              </a:spcAft>
              <a:buNone/>
              <a:defRPr sz="1500">
                <a:solidFill>
                  <a:schemeClr val="dk1"/>
                </a:solidFill>
              </a:defRPr>
            </a:lvl8pPr>
            <a:lvl9pPr lvl="8" algn="r" rtl="0">
              <a:lnSpc>
                <a:spcPct val="100000"/>
              </a:lnSpc>
              <a:spcBef>
                <a:spcPts val="0"/>
              </a:spcBef>
              <a:spcAft>
                <a:spcPts val="0"/>
              </a:spcAft>
              <a:buNone/>
              <a:defRPr sz="1500">
                <a:solidFill>
                  <a:schemeClr val="dk1"/>
                </a:solidFill>
              </a:defRPr>
            </a:lvl9pPr>
          </a:lstStyle>
          <a:p>
            <a:endParaRPr/>
          </a:p>
        </p:txBody>
      </p:sp>
      <p:sp>
        <p:nvSpPr>
          <p:cNvPr id="201" name="Google Shape;201;p29"/>
          <p:cNvSpPr txBox="1">
            <a:spLocks noGrp="1"/>
          </p:cNvSpPr>
          <p:nvPr>
            <p:ph type="subTitle" idx="5"/>
          </p:nvPr>
        </p:nvSpPr>
        <p:spPr>
          <a:xfrm>
            <a:off x="3892017" y="2179013"/>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202" name="Google Shape;202;p29"/>
          <p:cNvSpPr txBox="1">
            <a:spLocks noGrp="1"/>
          </p:cNvSpPr>
          <p:nvPr>
            <p:ph type="subTitle" idx="6"/>
          </p:nvPr>
        </p:nvSpPr>
        <p:spPr>
          <a:xfrm>
            <a:off x="6711611" y="2024790"/>
            <a:ext cx="17649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5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500">
                <a:solidFill>
                  <a:schemeClr val="dk1"/>
                </a:solidFill>
              </a:defRPr>
            </a:lvl2pPr>
            <a:lvl3pPr lvl="2" rtl="0">
              <a:lnSpc>
                <a:spcPct val="100000"/>
              </a:lnSpc>
              <a:spcBef>
                <a:spcPts val="0"/>
              </a:spcBef>
              <a:spcAft>
                <a:spcPts val="0"/>
              </a:spcAft>
              <a:buNone/>
              <a:defRPr sz="1500">
                <a:solidFill>
                  <a:schemeClr val="dk1"/>
                </a:solidFill>
              </a:defRPr>
            </a:lvl3pPr>
            <a:lvl4pPr lvl="3" rtl="0">
              <a:lnSpc>
                <a:spcPct val="100000"/>
              </a:lnSpc>
              <a:spcBef>
                <a:spcPts val="0"/>
              </a:spcBef>
              <a:spcAft>
                <a:spcPts val="0"/>
              </a:spcAft>
              <a:buNone/>
              <a:defRPr sz="1500">
                <a:solidFill>
                  <a:schemeClr val="dk1"/>
                </a:solidFill>
              </a:defRPr>
            </a:lvl4pPr>
            <a:lvl5pPr lvl="4" rtl="0">
              <a:lnSpc>
                <a:spcPct val="100000"/>
              </a:lnSpc>
              <a:spcBef>
                <a:spcPts val="0"/>
              </a:spcBef>
              <a:spcAft>
                <a:spcPts val="0"/>
              </a:spcAft>
              <a:buNone/>
              <a:defRPr sz="1500">
                <a:solidFill>
                  <a:schemeClr val="dk1"/>
                </a:solidFill>
              </a:defRPr>
            </a:lvl5pPr>
            <a:lvl6pPr lvl="5" rtl="0">
              <a:lnSpc>
                <a:spcPct val="100000"/>
              </a:lnSpc>
              <a:spcBef>
                <a:spcPts val="0"/>
              </a:spcBef>
              <a:spcAft>
                <a:spcPts val="0"/>
              </a:spcAft>
              <a:buNone/>
              <a:defRPr sz="1500">
                <a:solidFill>
                  <a:schemeClr val="dk1"/>
                </a:solidFill>
              </a:defRPr>
            </a:lvl6pPr>
            <a:lvl7pPr lvl="6" rtl="0">
              <a:lnSpc>
                <a:spcPct val="100000"/>
              </a:lnSpc>
              <a:spcBef>
                <a:spcPts val="0"/>
              </a:spcBef>
              <a:spcAft>
                <a:spcPts val="0"/>
              </a:spcAft>
              <a:buNone/>
              <a:defRPr sz="1500">
                <a:solidFill>
                  <a:schemeClr val="dk1"/>
                </a:solidFill>
              </a:defRPr>
            </a:lvl7pPr>
            <a:lvl8pPr lvl="7" rtl="0">
              <a:lnSpc>
                <a:spcPct val="100000"/>
              </a:lnSpc>
              <a:spcBef>
                <a:spcPts val="0"/>
              </a:spcBef>
              <a:spcAft>
                <a:spcPts val="0"/>
              </a:spcAft>
              <a:buNone/>
              <a:defRPr sz="1500">
                <a:solidFill>
                  <a:schemeClr val="dk1"/>
                </a:solidFill>
              </a:defRPr>
            </a:lvl8pPr>
            <a:lvl9pPr lvl="8" rtl="0">
              <a:lnSpc>
                <a:spcPct val="100000"/>
              </a:lnSpc>
              <a:spcBef>
                <a:spcPts val="0"/>
              </a:spcBef>
              <a:spcAft>
                <a:spcPts val="0"/>
              </a:spcAft>
              <a:buNone/>
              <a:defRPr sz="1500">
                <a:solidFill>
                  <a:schemeClr val="dk1"/>
                </a:solidFill>
              </a:defRPr>
            </a:lvl9pPr>
          </a:lstStyle>
          <a:p>
            <a:endParaRPr/>
          </a:p>
        </p:txBody>
      </p:sp>
      <p:sp>
        <p:nvSpPr>
          <p:cNvPr id="203" name="Google Shape;203;p29"/>
          <p:cNvSpPr txBox="1">
            <a:spLocks noGrp="1"/>
          </p:cNvSpPr>
          <p:nvPr>
            <p:ph type="subTitle" idx="7"/>
          </p:nvPr>
        </p:nvSpPr>
        <p:spPr>
          <a:xfrm>
            <a:off x="3882600" y="3293614"/>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204" name="Google Shape;204;p29"/>
          <p:cNvSpPr txBox="1">
            <a:spLocks noGrp="1"/>
          </p:cNvSpPr>
          <p:nvPr>
            <p:ph type="subTitle" idx="8"/>
          </p:nvPr>
        </p:nvSpPr>
        <p:spPr>
          <a:xfrm>
            <a:off x="6711611" y="3175052"/>
            <a:ext cx="17649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5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500">
                <a:solidFill>
                  <a:schemeClr val="dk1"/>
                </a:solidFill>
              </a:defRPr>
            </a:lvl2pPr>
            <a:lvl3pPr lvl="2" rtl="0">
              <a:lnSpc>
                <a:spcPct val="100000"/>
              </a:lnSpc>
              <a:spcBef>
                <a:spcPts val="0"/>
              </a:spcBef>
              <a:spcAft>
                <a:spcPts val="0"/>
              </a:spcAft>
              <a:buNone/>
              <a:defRPr sz="1500">
                <a:solidFill>
                  <a:schemeClr val="dk1"/>
                </a:solidFill>
              </a:defRPr>
            </a:lvl3pPr>
            <a:lvl4pPr lvl="3" rtl="0">
              <a:lnSpc>
                <a:spcPct val="100000"/>
              </a:lnSpc>
              <a:spcBef>
                <a:spcPts val="0"/>
              </a:spcBef>
              <a:spcAft>
                <a:spcPts val="0"/>
              </a:spcAft>
              <a:buNone/>
              <a:defRPr sz="1500">
                <a:solidFill>
                  <a:schemeClr val="dk1"/>
                </a:solidFill>
              </a:defRPr>
            </a:lvl4pPr>
            <a:lvl5pPr lvl="4" rtl="0">
              <a:lnSpc>
                <a:spcPct val="100000"/>
              </a:lnSpc>
              <a:spcBef>
                <a:spcPts val="0"/>
              </a:spcBef>
              <a:spcAft>
                <a:spcPts val="0"/>
              </a:spcAft>
              <a:buNone/>
              <a:defRPr sz="1500">
                <a:solidFill>
                  <a:schemeClr val="dk1"/>
                </a:solidFill>
              </a:defRPr>
            </a:lvl5pPr>
            <a:lvl6pPr lvl="5" rtl="0">
              <a:lnSpc>
                <a:spcPct val="100000"/>
              </a:lnSpc>
              <a:spcBef>
                <a:spcPts val="0"/>
              </a:spcBef>
              <a:spcAft>
                <a:spcPts val="0"/>
              </a:spcAft>
              <a:buNone/>
              <a:defRPr sz="1500">
                <a:solidFill>
                  <a:schemeClr val="dk1"/>
                </a:solidFill>
              </a:defRPr>
            </a:lvl6pPr>
            <a:lvl7pPr lvl="6" rtl="0">
              <a:lnSpc>
                <a:spcPct val="100000"/>
              </a:lnSpc>
              <a:spcBef>
                <a:spcPts val="0"/>
              </a:spcBef>
              <a:spcAft>
                <a:spcPts val="0"/>
              </a:spcAft>
              <a:buNone/>
              <a:defRPr sz="1500">
                <a:solidFill>
                  <a:schemeClr val="dk1"/>
                </a:solidFill>
              </a:defRPr>
            </a:lvl7pPr>
            <a:lvl8pPr lvl="7" rtl="0">
              <a:lnSpc>
                <a:spcPct val="100000"/>
              </a:lnSpc>
              <a:spcBef>
                <a:spcPts val="0"/>
              </a:spcBef>
              <a:spcAft>
                <a:spcPts val="0"/>
              </a:spcAft>
              <a:buNone/>
              <a:defRPr sz="1500">
                <a:solidFill>
                  <a:schemeClr val="dk1"/>
                </a:solidFill>
              </a:defRPr>
            </a:lvl8pPr>
            <a:lvl9pPr lvl="8" rtl="0">
              <a:lnSpc>
                <a:spcPct val="100000"/>
              </a:lnSpc>
              <a:spcBef>
                <a:spcPts val="0"/>
              </a:spcBef>
              <a:spcAft>
                <a:spcPts val="0"/>
              </a:spcAft>
              <a:buNone/>
              <a:defRPr sz="1500">
                <a:solidFill>
                  <a:schemeClr val="dk1"/>
                </a:solidFill>
              </a:defRPr>
            </a:lvl9pPr>
          </a:lstStyle>
          <a:p>
            <a:endParaRPr/>
          </a:p>
        </p:txBody>
      </p:sp>
      <p:sp>
        <p:nvSpPr>
          <p:cNvPr id="205" name="Google Shape;205;p29"/>
          <p:cNvSpPr txBox="1">
            <a:spLocks noGrp="1"/>
          </p:cNvSpPr>
          <p:nvPr>
            <p:ph type="title"/>
          </p:nvPr>
        </p:nvSpPr>
        <p:spPr>
          <a:xfrm>
            <a:off x="2654850" y="321157"/>
            <a:ext cx="3834300" cy="59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6" name="Google Shape;206;p29"/>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 4">
  <p:cSld name="CUSTOM_2_1_1">
    <p:spTree>
      <p:nvGrpSpPr>
        <p:cNvPr id="1" name="Shape 207"/>
        <p:cNvGrpSpPr/>
        <p:nvPr/>
      </p:nvGrpSpPr>
      <p:grpSpPr>
        <a:xfrm>
          <a:off x="0" y="0"/>
          <a:ext cx="0" cy="0"/>
          <a:chOff x="0" y="0"/>
          <a:chExt cx="0" cy="0"/>
        </a:xfrm>
      </p:grpSpPr>
      <p:sp>
        <p:nvSpPr>
          <p:cNvPr id="208" name="Google Shape;208;p3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0" y="2565177"/>
            <a:ext cx="9144000" cy="257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210" name="Google Shape;210;p30"/>
          <p:cNvGrpSpPr/>
          <p:nvPr/>
        </p:nvGrpSpPr>
        <p:grpSpPr>
          <a:xfrm>
            <a:off x="101550" y="2565175"/>
            <a:ext cx="8941926" cy="2472300"/>
            <a:chOff x="101550" y="2565175"/>
            <a:chExt cx="8941926" cy="2472300"/>
          </a:xfrm>
        </p:grpSpPr>
        <p:cxnSp>
          <p:nvCxnSpPr>
            <p:cNvPr id="211" name="Google Shape;211;p30"/>
            <p:cNvCxnSpPr/>
            <p:nvPr/>
          </p:nvCxnSpPr>
          <p:spPr>
            <a:xfrm>
              <a:off x="102576" y="5037300"/>
              <a:ext cx="8940900" cy="0"/>
            </a:xfrm>
            <a:prstGeom prst="straightConnector1">
              <a:avLst/>
            </a:prstGeom>
            <a:noFill/>
            <a:ln w="19050" cap="flat" cmpd="sng">
              <a:solidFill>
                <a:schemeClr val="lt1"/>
              </a:solidFill>
              <a:prstDash val="solid"/>
              <a:round/>
              <a:headEnd type="none" w="med" len="med"/>
              <a:tailEnd type="none" w="med" len="med"/>
            </a:ln>
          </p:spPr>
        </p:cxnSp>
        <p:cxnSp>
          <p:nvCxnSpPr>
            <p:cNvPr id="212" name="Google Shape;212;p30"/>
            <p:cNvCxnSpPr/>
            <p:nvPr/>
          </p:nvCxnSpPr>
          <p:spPr>
            <a:xfrm>
              <a:off x="9042450" y="2565175"/>
              <a:ext cx="0" cy="2472300"/>
            </a:xfrm>
            <a:prstGeom prst="straightConnector1">
              <a:avLst/>
            </a:prstGeom>
            <a:noFill/>
            <a:ln w="19050" cap="flat" cmpd="sng">
              <a:solidFill>
                <a:schemeClr val="lt1"/>
              </a:solidFill>
              <a:prstDash val="solid"/>
              <a:round/>
              <a:headEnd type="none" w="med" len="med"/>
              <a:tailEnd type="none" w="med" len="med"/>
            </a:ln>
          </p:spPr>
        </p:cxnSp>
        <p:cxnSp>
          <p:nvCxnSpPr>
            <p:cNvPr id="213" name="Google Shape;213;p30"/>
            <p:cNvCxnSpPr/>
            <p:nvPr/>
          </p:nvCxnSpPr>
          <p:spPr>
            <a:xfrm>
              <a:off x="101550" y="2565175"/>
              <a:ext cx="0" cy="2472300"/>
            </a:xfrm>
            <a:prstGeom prst="straightConnector1">
              <a:avLst/>
            </a:prstGeom>
            <a:noFill/>
            <a:ln w="19050" cap="flat" cmpd="sng">
              <a:solidFill>
                <a:schemeClr val="lt1"/>
              </a:solidFill>
              <a:prstDash val="solid"/>
              <a:round/>
              <a:headEnd type="none" w="med" len="med"/>
              <a:tailEnd type="none" w="med" len="med"/>
            </a:ln>
          </p:spPr>
        </p:cxnSp>
      </p:grpSp>
      <p:sp>
        <p:nvSpPr>
          <p:cNvPr id="214" name="Google Shape;214;p30"/>
          <p:cNvSpPr txBox="1">
            <a:spLocks noGrp="1"/>
          </p:cNvSpPr>
          <p:nvPr>
            <p:ph type="subTitle" idx="1"/>
          </p:nvPr>
        </p:nvSpPr>
        <p:spPr>
          <a:xfrm>
            <a:off x="656175" y="3176932"/>
            <a:ext cx="17631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215" name="Google Shape;215;p30"/>
          <p:cNvSpPr txBox="1">
            <a:spLocks noGrp="1"/>
          </p:cNvSpPr>
          <p:nvPr>
            <p:ph type="subTitle" idx="2"/>
          </p:nvPr>
        </p:nvSpPr>
        <p:spPr>
          <a:xfrm>
            <a:off x="2683325" y="3176932"/>
            <a:ext cx="17649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500">
                <a:solidFill>
                  <a:schemeClr val="lt2"/>
                </a:solidFill>
              </a:defRPr>
            </a:lvl2pPr>
            <a:lvl3pPr lvl="2" algn="ctr" rtl="0">
              <a:lnSpc>
                <a:spcPct val="100000"/>
              </a:lnSpc>
              <a:spcBef>
                <a:spcPts val="0"/>
              </a:spcBef>
              <a:spcAft>
                <a:spcPts val="0"/>
              </a:spcAft>
              <a:buNone/>
              <a:defRPr sz="1500">
                <a:solidFill>
                  <a:schemeClr val="lt2"/>
                </a:solidFill>
              </a:defRPr>
            </a:lvl3pPr>
            <a:lvl4pPr lvl="3" algn="ctr" rtl="0">
              <a:lnSpc>
                <a:spcPct val="100000"/>
              </a:lnSpc>
              <a:spcBef>
                <a:spcPts val="0"/>
              </a:spcBef>
              <a:spcAft>
                <a:spcPts val="0"/>
              </a:spcAft>
              <a:buNone/>
              <a:defRPr sz="1500">
                <a:solidFill>
                  <a:schemeClr val="lt2"/>
                </a:solidFill>
              </a:defRPr>
            </a:lvl4pPr>
            <a:lvl5pPr lvl="4" algn="ctr" rtl="0">
              <a:lnSpc>
                <a:spcPct val="100000"/>
              </a:lnSpc>
              <a:spcBef>
                <a:spcPts val="0"/>
              </a:spcBef>
              <a:spcAft>
                <a:spcPts val="0"/>
              </a:spcAft>
              <a:buNone/>
              <a:defRPr sz="1500">
                <a:solidFill>
                  <a:schemeClr val="lt2"/>
                </a:solidFill>
              </a:defRPr>
            </a:lvl5pPr>
            <a:lvl6pPr lvl="5" algn="ctr" rtl="0">
              <a:lnSpc>
                <a:spcPct val="100000"/>
              </a:lnSpc>
              <a:spcBef>
                <a:spcPts val="0"/>
              </a:spcBef>
              <a:spcAft>
                <a:spcPts val="0"/>
              </a:spcAft>
              <a:buNone/>
              <a:defRPr sz="1500">
                <a:solidFill>
                  <a:schemeClr val="lt2"/>
                </a:solidFill>
              </a:defRPr>
            </a:lvl6pPr>
            <a:lvl7pPr lvl="6" algn="ctr" rtl="0">
              <a:lnSpc>
                <a:spcPct val="100000"/>
              </a:lnSpc>
              <a:spcBef>
                <a:spcPts val="0"/>
              </a:spcBef>
              <a:spcAft>
                <a:spcPts val="0"/>
              </a:spcAft>
              <a:buNone/>
              <a:defRPr sz="1500">
                <a:solidFill>
                  <a:schemeClr val="lt2"/>
                </a:solidFill>
              </a:defRPr>
            </a:lvl7pPr>
            <a:lvl8pPr lvl="7" algn="ctr" rtl="0">
              <a:lnSpc>
                <a:spcPct val="100000"/>
              </a:lnSpc>
              <a:spcBef>
                <a:spcPts val="0"/>
              </a:spcBef>
              <a:spcAft>
                <a:spcPts val="0"/>
              </a:spcAft>
              <a:buNone/>
              <a:defRPr sz="1500">
                <a:solidFill>
                  <a:schemeClr val="lt2"/>
                </a:solidFill>
              </a:defRPr>
            </a:lvl8pPr>
            <a:lvl9pPr lvl="8" algn="ctr" rtl="0">
              <a:lnSpc>
                <a:spcPct val="100000"/>
              </a:lnSpc>
              <a:spcBef>
                <a:spcPts val="0"/>
              </a:spcBef>
              <a:spcAft>
                <a:spcPts val="0"/>
              </a:spcAft>
              <a:buNone/>
              <a:defRPr sz="1500">
                <a:solidFill>
                  <a:schemeClr val="lt2"/>
                </a:solidFill>
              </a:defRPr>
            </a:lvl9pPr>
          </a:lstStyle>
          <a:p>
            <a:endParaRPr/>
          </a:p>
        </p:txBody>
      </p:sp>
      <p:sp>
        <p:nvSpPr>
          <p:cNvPr id="216" name="Google Shape;216;p30"/>
          <p:cNvSpPr txBox="1">
            <a:spLocks noGrp="1"/>
          </p:cNvSpPr>
          <p:nvPr>
            <p:ph type="subTitle" idx="3"/>
          </p:nvPr>
        </p:nvSpPr>
        <p:spPr>
          <a:xfrm>
            <a:off x="6725625" y="3176932"/>
            <a:ext cx="17649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500">
                <a:solidFill>
                  <a:schemeClr val="lt2"/>
                </a:solidFill>
              </a:defRPr>
            </a:lvl2pPr>
            <a:lvl3pPr lvl="2" algn="ctr" rtl="0">
              <a:lnSpc>
                <a:spcPct val="100000"/>
              </a:lnSpc>
              <a:spcBef>
                <a:spcPts val="0"/>
              </a:spcBef>
              <a:spcAft>
                <a:spcPts val="0"/>
              </a:spcAft>
              <a:buNone/>
              <a:defRPr sz="1500">
                <a:solidFill>
                  <a:schemeClr val="lt2"/>
                </a:solidFill>
              </a:defRPr>
            </a:lvl3pPr>
            <a:lvl4pPr lvl="3" algn="ctr" rtl="0">
              <a:lnSpc>
                <a:spcPct val="100000"/>
              </a:lnSpc>
              <a:spcBef>
                <a:spcPts val="0"/>
              </a:spcBef>
              <a:spcAft>
                <a:spcPts val="0"/>
              </a:spcAft>
              <a:buNone/>
              <a:defRPr sz="1500">
                <a:solidFill>
                  <a:schemeClr val="lt2"/>
                </a:solidFill>
              </a:defRPr>
            </a:lvl4pPr>
            <a:lvl5pPr lvl="4" algn="ctr" rtl="0">
              <a:lnSpc>
                <a:spcPct val="100000"/>
              </a:lnSpc>
              <a:spcBef>
                <a:spcPts val="0"/>
              </a:spcBef>
              <a:spcAft>
                <a:spcPts val="0"/>
              </a:spcAft>
              <a:buNone/>
              <a:defRPr sz="1500">
                <a:solidFill>
                  <a:schemeClr val="lt2"/>
                </a:solidFill>
              </a:defRPr>
            </a:lvl5pPr>
            <a:lvl6pPr lvl="5" algn="ctr" rtl="0">
              <a:lnSpc>
                <a:spcPct val="100000"/>
              </a:lnSpc>
              <a:spcBef>
                <a:spcPts val="0"/>
              </a:spcBef>
              <a:spcAft>
                <a:spcPts val="0"/>
              </a:spcAft>
              <a:buNone/>
              <a:defRPr sz="1500">
                <a:solidFill>
                  <a:schemeClr val="lt2"/>
                </a:solidFill>
              </a:defRPr>
            </a:lvl6pPr>
            <a:lvl7pPr lvl="6" algn="ctr" rtl="0">
              <a:lnSpc>
                <a:spcPct val="100000"/>
              </a:lnSpc>
              <a:spcBef>
                <a:spcPts val="0"/>
              </a:spcBef>
              <a:spcAft>
                <a:spcPts val="0"/>
              </a:spcAft>
              <a:buNone/>
              <a:defRPr sz="1500">
                <a:solidFill>
                  <a:schemeClr val="lt2"/>
                </a:solidFill>
              </a:defRPr>
            </a:lvl7pPr>
            <a:lvl8pPr lvl="7" algn="ctr" rtl="0">
              <a:lnSpc>
                <a:spcPct val="100000"/>
              </a:lnSpc>
              <a:spcBef>
                <a:spcPts val="0"/>
              </a:spcBef>
              <a:spcAft>
                <a:spcPts val="0"/>
              </a:spcAft>
              <a:buNone/>
              <a:defRPr sz="1500">
                <a:solidFill>
                  <a:schemeClr val="lt2"/>
                </a:solidFill>
              </a:defRPr>
            </a:lvl8pPr>
            <a:lvl9pPr lvl="8" algn="ctr" rtl="0">
              <a:lnSpc>
                <a:spcPct val="100000"/>
              </a:lnSpc>
              <a:spcBef>
                <a:spcPts val="0"/>
              </a:spcBef>
              <a:spcAft>
                <a:spcPts val="0"/>
              </a:spcAft>
              <a:buNone/>
              <a:defRPr sz="1500">
                <a:solidFill>
                  <a:schemeClr val="lt2"/>
                </a:solidFill>
              </a:defRPr>
            </a:lvl9pPr>
          </a:lstStyle>
          <a:p>
            <a:endParaRPr/>
          </a:p>
        </p:txBody>
      </p:sp>
      <p:sp>
        <p:nvSpPr>
          <p:cNvPr id="217" name="Google Shape;217;p30"/>
          <p:cNvSpPr txBox="1">
            <a:spLocks noGrp="1"/>
          </p:cNvSpPr>
          <p:nvPr>
            <p:ph type="subTitle" idx="4"/>
          </p:nvPr>
        </p:nvSpPr>
        <p:spPr>
          <a:xfrm>
            <a:off x="4710283" y="3176932"/>
            <a:ext cx="17649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218" name="Google Shape;218;p30"/>
          <p:cNvSpPr txBox="1">
            <a:spLocks noGrp="1"/>
          </p:cNvSpPr>
          <p:nvPr>
            <p:ph type="title"/>
          </p:nvPr>
        </p:nvSpPr>
        <p:spPr>
          <a:xfrm>
            <a:off x="1782363" y="321150"/>
            <a:ext cx="5580300" cy="63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ubTitle" idx="1"/>
          </p:nvPr>
        </p:nvSpPr>
        <p:spPr>
          <a:xfrm>
            <a:off x="621563" y="1104775"/>
            <a:ext cx="7878300" cy="362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50"/>
            </a:lvl1pPr>
            <a:lvl2pPr lvl="1" rtl="0">
              <a:lnSpc>
                <a:spcPct val="100000"/>
              </a:lnSpc>
              <a:spcBef>
                <a:spcPts val="0"/>
              </a:spcBef>
              <a:spcAft>
                <a:spcPts val="0"/>
              </a:spcAft>
              <a:buNone/>
              <a:defRPr sz="1250"/>
            </a:lvl2pPr>
            <a:lvl3pPr lvl="2" rtl="0">
              <a:lnSpc>
                <a:spcPct val="100000"/>
              </a:lnSpc>
              <a:spcBef>
                <a:spcPts val="0"/>
              </a:spcBef>
              <a:spcAft>
                <a:spcPts val="0"/>
              </a:spcAft>
              <a:buNone/>
              <a:defRPr sz="1250"/>
            </a:lvl3pPr>
            <a:lvl4pPr lvl="3" rtl="0">
              <a:lnSpc>
                <a:spcPct val="100000"/>
              </a:lnSpc>
              <a:spcBef>
                <a:spcPts val="0"/>
              </a:spcBef>
              <a:spcAft>
                <a:spcPts val="0"/>
              </a:spcAft>
              <a:buNone/>
              <a:defRPr sz="1250"/>
            </a:lvl4pPr>
            <a:lvl5pPr lvl="4" rtl="0">
              <a:lnSpc>
                <a:spcPct val="100000"/>
              </a:lnSpc>
              <a:spcBef>
                <a:spcPts val="0"/>
              </a:spcBef>
              <a:spcAft>
                <a:spcPts val="0"/>
              </a:spcAft>
              <a:buNone/>
              <a:defRPr sz="1250"/>
            </a:lvl5pPr>
            <a:lvl6pPr lvl="5" rtl="0">
              <a:lnSpc>
                <a:spcPct val="100000"/>
              </a:lnSpc>
              <a:spcBef>
                <a:spcPts val="0"/>
              </a:spcBef>
              <a:spcAft>
                <a:spcPts val="0"/>
              </a:spcAft>
              <a:buNone/>
              <a:defRPr sz="1250"/>
            </a:lvl6pPr>
            <a:lvl7pPr lvl="6" rtl="0">
              <a:lnSpc>
                <a:spcPct val="100000"/>
              </a:lnSpc>
              <a:spcBef>
                <a:spcPts val="0"/>
              </a:spcBef>
              <a:spcAft>
                <a:spcPts val="0"/>
              </a:spcAft>
              <a:buNone/>
              <a:defRPr sz="1250"/>
            </a:lvl7pPr>
            <a:lvl8pPr lvl="7" rtl="0">
              <a:lnSpc>
                <a:spcPct val="100000"/>
              </a:lnSpc>
              <a:spcBef>
                <a:spcPts val="0"/>
              </a:spcBef>
              <a:spcAft>
                <a:spcPts val="0"/>
              </a:spcAft>
              <a:buNone/>
              <a:defRPr sz="1250"/>
            </a:lvl8pPr>
            <a:lvl9pPr lvl="8" rtl="0">
              <a:lnSpc>
                <a:spcPct val="100000"/>
              </a:lnSpc>
              <a:spcBef>
                <a:spcPts val="0"/>
              </a:spcBef>
              <a:spcAft>
                <a:spcPts val="0"/>
              </a:spcAft>
              <a:buNone/>
              <a:defRPr sz="1250"/>
            </a:lvl9pPr>
          </a:lstStyle>
          <a:p>
            <a:endParaRPr/>
          </a:p>
        </p:txBody>
      </p:sp>
      <p:sp>
        <p:nvSpPr>
          <p:cNvPr id="29" name="Google Shape;29;p4"/>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 5">
  <p:cSld name="CUSTOM_2_2">
    <p:spTree>
      <p:nvGrpSpPr>
        <p:cNvPr id="1" name="Shape 219"/>
        <p:cNvGrpSpPr/>
        <p:nvPr/>
      </p:nvGrpSpPr>
      <p:grpSpPr>
        <a:xfrm>
          <a:off x="0" y="0"/>
          <a:ext cx="0" cy="0"/>
          <a:chOff x="0" y="0"/>
          <a:chExt cx="0" cy="0"/>
        </a:xfrm>
      </p:grpSpPr>
      <p:sp>
        <p:nvSpPr>
          <p:cNvPr id="220" name="Google Shape;220;p31"/>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rot="-5400000">
            <a:off x="791250" y="1657225"/>
            <a:ext cx="2261700" cy="381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2" name="Google Shape;222;p31"/>
          <p:cNvSpPr/>
          <p:nvPr/>
        </p:nvSpPr>
        <p:spPr>
          <a:xfrm rot="-5400000">
            <a:off x="6100626" y="-249300"/>
            <a:ext cx="2261700" cy="384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cxnSp>
        <p:nvCxnSpPr>
          <p:cNvPr id="223" name="Google Shape;223;p31"/>
          <p:cNvCxnSpPr/>
          <p:nvPr/>
        </p:nvCxnSpPr>
        <p:spPr>
          <a:xfrm rot="10800000">
            <a:off x="102175" y="2435250"/>
            <a:ext cx="0" cy="2256600"/>
          </a:xfrm>
          <a:prstGeom prst="straightConnector1">
            <a:avLst/>
          </a:prstGeom>
          <a:noFill/>
          <a:ln w="19050" cap="flat" cmpd="sng">
            <a:solidFill>
              <a:schemeClr val="lt1"/>
            </a:solidFill>
            <a:prstDash val="solid"/>
            <a:round/>
            <a:headEnd type="none" w="med" len="med"/>
            <a:tailEnd type="none" w="med" len="med"/>
          </a:ln>
        </p:spPr>
      </p:cxnSp>
      <p:cxnSp>
        <p:nvCxnSpPr>
          <p:cNvPr id="224" name="Google Shape;224;p31"/>
          <p:cNvCxnSpPr/>
          <p:nvPr/>
        </p:nvCxnSpPr>
        <p:spPr>
          <a:xfrm rot="10800000">
            <a:off x="9042450" y="542550"/>
            <a:ext cx="0" cy="2256600"/>
          </a:xfrm>
          <a:prstGeom prst="straightConnector1">
            <a:avLst/>
          </a:prstGeom>
          <a:noFill/>
          <a:ln w="19050" cap="flat" cmpd="sng">
            <a:solidFill>
              <a:schemeClr val="lt1"/>
            </a:solidFill>
            <a:prstDash val="solid"/>
            <a:round/>
            <a:headEnd type="none" w="med" len="med"/>
            <a:tailEnd type="none" w="med" len="med"/>
          </a:ln>
        </p:spPr>
      </p:cxnSp>
      <p:sp>
        <p:nvSpPr>
          <p:cNvPr id="225" name="Google Shape;225;p31"/>
          <p:cNvSpPr txBox="1">
            <a:spLocks noGrp="1"/>
          </p:cNvSpPr>
          <p:nvPr>
            <p:ph type="subTitle" idx="1"/>
          </p:nvPr>
        </p:nvSpPr>
        <p:spPr>
          <a:xfrm>
            <a:off x="638712" y="3634414"/>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26" name="Google Shape;226;p31"/>
          <p:cNvSpPr txBox="1">
            <a:spLocks noGrp="1"/>
          </p:cNvSpPr>
          <p:nvPr>
            <p:ph type="subTitle" idx="2"/>
          </p:nvPr>
        </p:nvSpPr>
        <p:spPr>
          <a:xfrm>
            <a:off x="638700" y="2930924"/>
            <a:ext cx="28245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27" name="Google Shape;227;p31"/>
          <p:cNvSpPr txBox="1">
            <a:spLocks noGrp="1"/>
          </p:cNvSpPr>
          <p:nvPr>
            <p:ph type="subTitle" idx="3"/>
          </p:nvPr>
        </p:nvSpPr>
        <p:spPr>
          <a:xfrm>
            <a:off x="638712" y="2647300"/>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28" name="Google Shape;228;p31"/>
          <p:cNvSpPr txBox="1">
            <a:spLocks noGrp="1"/>
          </p:cNvSpPr>
          <p:nvPr>
            <p:ph type="subTitle" idx="4"/>
          </p:nvPr>
        </p:nvSpPr>
        <p:spPr>
          <a:xfrm>
            <a:off x="638700" y="3917821"/>
            <a:ext cx="28254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29" name="Google Shape;229;p31"/>
          <p:cNvSpPr txBox="1">
            <a:spLocks noGrp="1"/>
          </p:cNvSpPr>
          <p:nvPr>
            <p:ph type="subTitle" idx="5"/>
          </p:nvPr>
        </p:nvSpPr>
        <p:spPr>
          <a:xfrm>
            <a:off x="5659138" y="686824"/>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30" name="Google Shape;230;p31"/>
          <p:cNvSpPr txBox="1">
            <a:spLocks noGrp="1"/>
          </p:cNvSpPr>
          <p:nvPr>
            <p:ph type="subTitle" idx="6"/>
          </p:nvPr>
        </p:nvSpPr>
        <p:spPr>
          <a:xfrm>
            <a:off x="5659138" y="1954454"/>
            <a:ext cx="28254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31" name="Google Shape;231;p31"/>
          <p:cNvSpPr txBox="1">
            <a:spLocks noGrp="1"/>
          </p:cNvSpPr>
          <p:nvPr>
            <p:ph type="subTitle" idx="7"/>
          </p:nvPr>
        </p:nvSpPr>
        <p:spPr>
          <a:xfrm>
            <a:off x="5659138" y="1673389"/>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32" name="Google Shape;232;p31"/>
          <p:cNvSpPr txBox="1">
            <a:spLocks noGrp="1"/>
          </p:cNvSpPr>
          <p:nvPr>
            <p:ph type="subTitle" idx="8"/>
          </p:nvPr>
        </p:nvSpPr>
        <p:spPr>
          <a:xfrm>
            <a:off x="5659138" y="969710"/>
            <a:ext cx="28254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33" name="Google Shape;233;p31"/>
          <p:cNvSpPr txBox="1">
            <a:spLocks noGrp="1"/>
          </p:cNvSpPr>
          <p:nvPr>
            <p:ph type="title"/>
          </p:nvPr>
        </p:nvSpPr>
        <p:spPr>
          <a:xfrm>
            <a:off x="614437" y="321594"/>
            <a:ext cx="3834300" cy="599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34"/>
        <p:cNvGrpSpPr/>
        <p:nvPr/>
      </p:nvGrpSpPr>
      <p:grpSpPr>
        <a:xfrm>
          <a:off x="0" y="0"/>
          <a:ext cx="0" cy="0"/>
          <a:chOff x="0" y="0"/>
          <a:chExt cx="0" cy="0"/>
        </a:xfrm>
      </p:grpSpPr>
      <p:sp>
        <p:nvSpPr>
          <p:cNvPr id="235" name="Google Shape;235;p32"/>
          <p:cNvSpPr/>
          <p:nvPr/>
        </p:nvSpPr>
        <p:spPr>
          <a:xfrm>
            <a:off x="12520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2662900" y="1745225"/>
            <a:ext cx="3865500" cy="3461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txBox="1"/>
          <p:nvPr/>
        </p:nvSpPr>
        <p:spPr>
          <a:xfrm>
            <a:off x="3072000" y="3765794"/>
            <a:ext cx="3000000" cy="604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a:solidFill>
                  <a:schemeClr val="lt1"/>
                </a:solidFill>
                <a:latin typeface="Overpass ExtraLight"/>
                <a:ea typeface="Overpass ExtraLight"/>
                <a:cs typeface="Overpass ExtraLight"/>
                <a:sym typeface="Overpass ExtraLight"/>
              </a:rPr>
              <a:t>CREDITS: This presentation template was created by</a:t>
            </a:r>
            <a:r>
              <a:rPr lang="en" sz="1100" b="1">
                <a:solidFill>
                  <a:schemeClr val="lt1"/>
                </a:solidFill>
                <a:latin typeface="Overpass"/>
                <a:ea typeface="Overpass"/>
                <a:cs typeface="Overpass"/>
                <a:sym typeface="Overpass"/>
              </a:rPr>
              <a:t> Slidesgo</a:t>
            </a:r>
            <a:r>
              <a:rPr lang="en" sz="1100">
                <a:solidFill>
                  <a:schemeClr val="lt1"/>
                </a:solidFill>
                <a:latin typeface="Overpass ExtraLight"/>
                <a:ea typeface="Overpass ExtraLight"/>
                <a:cs typeface="Overpass ExtraLight"/>
                <a:sym typeface="Overpass ExtraLight"/>
              </a:rPr>
              <a:t>, including icons by </a:t>
            </a:r>
            <a:r>
              <a:rPr lang="en" sz="1100" b="1">
                <a:solidFill>
                  <a:schemeClr val="lt1"/>
                </a:solidFill>
                <a:latin typeface="Overpass"/>
                <a:ea typeface="Overpass"/>
                <a:cs typeface="Overpass"/>
                <a:sym typeface="Overpass"/>
              </a:rPr>
              <a:t>Flaticon,</a:t>
            </a:r>
            <a:r>
              <a:rPr lang="en" sz="1100">
                <a:solidFill>
                  <a:schemeClr val="lt1"/>
                </a:solidFill>
                <a:latin typeface="Overpass ExtraLight"/>
                <a:ea typeface="Overpass ExtraLight"/>
                <a:cs typeface="Overpass ExtraLight"/>
                <a:sym typeface="Overpass ExtraLight"/>
              </a:rPr>
              <a:t> and infographics &amp; images by </a:t>
            </a:r>
            <a:r>
              <a:rPr lang="en" sz="1100" b="1">
                <a:solidFill>
                  <a:schemeClr val="lt1"/>
                </a:solidFill>
                <a:latin typeface="Overpass"/>
                <a:ea typeface="Overpass"/>
                <a:cs typeface="Overpass"/>
                <a:sym typeface="Overpass"/>
              </a:rPr>
              <a:t>Freepik. </a:t>
            </a:r>
            <a:endParaRPr sz="1100" b="1">
              <a:solidFill>
                <a:schemeClr val="lt1"/>
              </a:solidFill>
              <a:latin typeface="Overpass"/>
              <a:ea typeface="Overpass"/>
              <a:cs typeface="Overpass"/>
              <a:sym typeface="Overpass"/>
            </a:endParaRPr>
          </a:p>
        </p:txBody>
      </p:sp>
      <p:sp>
        <p:nvSpPr>
          <p:cNvPr id="238" name="Google Shape;238;p32"/>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sz="8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9" name="Google Shape;239;p32"/>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2"/>
                </a:solidFill>
              </a:defRPr>
            </a:lvl2pPr>
            <a:lvl3pPr lvl="2" algn="ctr" rtl="0">
              <a:lnSpc>
                <a:spcPct val="100000"/>
              </a:lnSpc>
              <a:spcBef>
                <a:spcPts val="0"/>
              </a:spcBef>
              <a:spcAft>
                <a:spcPts val="0"/>
              </a:spcAft>
              <a:buNone/>
              <a:defRPr sz="1400">
                <a:solidFill>
                  <a:schemeClr val="lt2"/>
                </a:solidFill>
              </a:defRPr>
            </a:lvl3pPr>
            <a:lvl4pPr lvl="3" algn="ctr" rtl="0">
              <a:lnSpc>
                <a:spcPct val="100000"/>
              </a:lnSpc>
              <a:spcBef>
                <a:spcPts val="0"/>
              </a:spcBef>
              <a:spcAft>
                <a:spcPts val="0"/>
              </a:spcAft>
              <a:buNone/>
              <a:defRPr sz="1400">
                <a:solidFill>
                  <a:schemeClr val="lt2"/>
                </a:solidFill>
              </a:defRPr>
            </a:lvl4pPr>
            <a:lvl5pPr lvl="4" algn="ctr" rtl="0">
              <a:lnSpc>
                <a:spcPct val="100000"/>
              </a:lnSpc>
              <a:spcBef>
                <a:spcPts val="0"/>
              </a:spcBef>
              <a:spcAft>
                <a:spcPts val="0"/>
              </a:spcAft>
              <a:buNone/>
              <a:defRPr sz="1400">
                <a:solidFill>
                  <a:schemeClr val="lt2"/>
                </a:solidFill>
              </a:defRPr>
            </a:lvl5pPr>
            <a:lvl6pPr lvl="5" algn="ctr" rtl="0">
              <a:lnSpc>
                <a:spcPct val="100000"/>
              </a:lnSpc>
              <a:spcBef>
                <a:spcPts val="0"/>
              </a:spcBef>
              <a:spcAft>
                <a:spcPts val="0"/>
              </a:spcAft>
              <a:buNone/>
              <a:defRPr sz="1400">
                <a:solidFill>
                  <a:schemeClr val="lt2"/>
                </a:solidFill>
              </a:defRPr>
            </a:lvl6pPr>
            <a:lvl7pPr lvl="6" algn="ctr" rtl="0">
              <a:lnSpc>
                <a:spcPct val="100000"/>
              </a:lnSpc>
              <a:spcBef>
                <a:spcPts val="0"/>
              </a:spcBef>
              <a:spcAft>
                <a:spcPts val="0"/>
              </a:spcAft>
              <a:buNone/>
              <a:defRPr sz="1400">
                <a:solidFill>
                  <a:schemeClr val="lt2"/>
                </a:solidFill>
              </a:defRPr>
            </a:lvl7pPr>
            <a:lvl8pPr lvl="7" algn="ctr" rtl="0">
              <a:lnSpc>
                <a:spcPct val="100000"/>
              </a:lnSpc>
              <a:spcBef>
                <a:spcPts val="0"/>
              </a:spcBef>
              <a:spcAft>
                <a:spcPts val="0"/>
              </a:spcAft>
              <a:buNone/>
              <a:defRPr sz="1400">
                <a:solidFill>
                  <a:schemeClr val="lt2"/>
                </a:solidFill>
              </a:defRPr>
            </a:lvl8pPr>
            <a:lvl9pPr lvl="8" algn="ctr" rtl="0">
              <a:lnSpc>
                <a:spcPct val="100000"/>
              </a:lnSpc>
              <a:spcBef>
                <a:spcPts val="0"/>
              </a:spcBef>
              <a:spcAft>
                <a:spcPts val="0"/>
              </a:spcAft>
              <a:buNone/>
              <a:defRPr sz="1400">
                <a:solidFill>
                  <a:schemeClr val="lt2"/>
                </a:solidFill>
              </a:defRPr>
            </a:lvl9pPr>
          </a:lstStyle>
          <a:p>
            <a:endParaRPr/>
          </a:p>
        </p:txBody>
      </p:sp>
      <p:cxnSp>
        <p:nvCxnSpPr>
          <p:cNvPr id="240" name="Google Shape;240;p32"/>
          <p:cNvCxnSpPr/>
          <p:nvPr/>
        </p:nvCxnSpPr>
        <p:spPr>
          <a:xfrm>
            <a:off x="2661313" y="5037300"/>
            <a:ext cx="38727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4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3189572" y="-61450"/>
            <a:ext cx="6166500" cy="525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txBox="1">
            <a:spLocks noGrp="1"/>
          </p:cNvSpPr>
          <p:nvPr>
            <p:ph type="title"/>
          </p:nvPr>
        </p:nvSpPr>
        <p:spPr>
          <a:xfrm>
            <a:off x="233850" y="1794300"/>
            <a:ext cx="2782800" cy="155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subTitle" idx="1"/>
          </p:nvPr>
        </p:nvSpPr>
        <p:spPr>
          <a:xfrm>
            <a:off x="4153278" y="3146801"/>
            <a:ext cx="1837800" cy="30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r" rtl="0">
              <a:lnSpc>
                <a:spcPct val="100000"/>
              </a:lnSpc>
              <a:spcBef>
                <a:spcPts val="0"/>
              </a:spcBef>
              <a:spcAft>
                <a:spcPts val="0"/>
              </a:spcAft>
              <a:buNone/>
              <a:defRPr sz="2200" b="1">
                <a:solidFill>
                  <a:schemeClr val="lt1"/>
                </a:solidFill>
                <a:latin typeface="Bebas Neue"/>
                <a:ea typeface="Bebas Neue"/>
                <a:cs typeface="Bebas Neue"/>
                <a:sym typeface="Bebas Neue"/>
              </a:defRPr>
            </a:lvl2pPr>
            <a:lvl3pPr lvl="2" algn="r" rtl="0">
              <a:lnSpc>
                <a:spcPct val="100000"/>
              </a:lnSpc>
              <a:spcBef>
                <a:spcPts val="0"/>
              </a:spcBef>
              <a:spcAft>
                <a:spcPts val="0"/>
              </a:spcAft>
              <a:buNone/>
              <a:defRPr sz="2200" b="1">
                <a:solidFill>
                  <a:schemeClr val="lt1"/>
                </a:solidFill>
                <a:latin typeface="Bebas Neue"/>
                <a:ea typeface="Bebas Neue"/>
                <a:cs typeface="Bebas Neue"/>
                <a:sym typeface="Bebas Neue"/>
              </a:defRPr>
            </a:lvl3pPr>
            <a:lvl4pPr lvl="3" algn="r" rtl="0">
              <a:lnSpc>
                <a:spcPct val="100000"/>
              </a:lnSpc>
              <a:spcBef>
                <a:spcPts val="0"/>
              </a:spcBef>
              <a:spcAft>
                <a:spcPts val="0"/>
              </a:spcAft>
              <a:buNone/>
              <a:defRPr sz="2200" b="1">
                <a:solidFill>
                  <a:schemeClr val="lt1"/>
                </a:solidFill>
                <a:latin typeface="Bebas Neue"/>
                <a:ea typeface="Bebas Neue"/>
                <a:cs typeface="Bebas Neue"/>
                <a:sym typeface="Bebas Neue"/>
              </a:defRPr>
            </a:lvl4pPr>
            <a:lvl5pPr lvl="4" algn="r" rtl="0">
              <a:lnSpc>
                <a:spcPct val="100000"/>
              </a:lnSpc>
              <a:spcBef>
                <a:spcPts val="0"/>
              </a:spcBef>
              <a:spcAft>
                <a:spcPts val="0"/>
              </a:spcAft>
              <a:buNone/>
              <a:defRPr sz="2200" b="1">
                <a:solidFill>
                  <a:schemeClr val="lt1"/>
                </a:solidFill>
                <a:latin typeface="Bebas Neue"/>
                <a:ea typeface="Bebas Neue"/>
                <a:cs typeface="Bebas Neue"/>
                <a:sym typeface="Bebas Neue"/>
              </a:defRPr>
            </a:lvl5pPr>
            <a:lvl6pPr lvl="5" algn="r" rtl="0">
              <a:lnSpc>
                <a:spcPct val="100000"/>
              </a:lnSpc>
              <a:spcBef>
                <a:spcPts val="0"/>
              </a:spcBef>
              <a:spcAft>
                <a:spcPts val="0"/>
              </a:spcAft>
              <a:buNone/>
              <a:defRPr sz="2200" b="1">
                <a:solidFill>
                  <a:schemeClr val="lt1"/>
                </a:solidFill>
                <a:latin typeface="Bebas Neue"/>
                <a:ea typeface="Bebas Neue"/>
                <a:cs typeface="Bebas Neue"/>
                <a:sym typeface="Bebas Neue"/>
              </a:defRPr>
            </a:lvl6pPr>
            <a:lvl7pPr lvl="6" algn="r" rtl="0">
              <a:lnSpc>
                <a:spcPct val="100000"/>
              </a:lnSpc>
              <a:spcBef>
                <a:spcPts val="0"/>
              </a:spcBef>
              <a:spcAft>
                <a:spcPts val="0"/>
              </a:spcAft>
              <a:buNone/>
              <a:defRPr sz="2200" b="1">
                <a:solidFill>
                  <a:schemeClr val="lt1"/>
                </a:solidFill>
                <a:latin typeface="Bebas Neue"/>
                <a:ea typeface="Bebas Neue"/>
                <a:cs typeface="Bebas Neue"/>
                <a:sym typeface="Bebas Neue"/>
              </a:defRPr>
            </a:lvl7pPr>
            <a:lvl8pPr lvl="7" algn="r" rtl="0">
              <a:lnSpc>
                <a:spcPct val="100000"/>
              </a:lnSpc>
              <a:spcBef>
                <a:spcPts val="0"/>
              </a:spcBef>
              <a:spcAft>
                <a:spcPts val="0"/>
              </a:spcAft>
              <a:buNone/>
              <a:defRPr sz="2200" b="1">
                <a:solidFill>
                  <a:schemeClr val="lt1"/>
                </a:solidFill>
                <a:latin typeface="Bebas Neue"/>
                <a:ea typeface="Bebas Neue"/>
                <a:cs typeface="Bebas Neue"/>
                <a:sym typeface="Bebas Neue"/>
              </a:defRPr>
            </a:lvl8pPr>
            <a:lvl9pPr lvl="8" algn="r" rtl="0">
              <a:lnSpc>
                <a:spcPct val="100000"/>
              </a:lnSpc>
              <a:spcBef>
                <a:spcPts val="0"/>
              </a:spcBef>
              <a:spcAft>
                <a:spcPts val="0"/>
              </a:spcAft>
              <a:buNone/>
              <a:defRPr sz="2200" b="1">
                <a:solidFill>
                  <a:schemeClr val="lt1"/>
                </a:solidFill>
                <a:latin typeface="Bebas Neue"/>
                <a:ea typeface="Bebas Neue"/>
                <a:cs typeface="Bebas Neue"/>
                <a:sym typeface="Bebas Neue"/>
              </a:defRPr>
            </a:lvl9pPr>
          </a:lstStyle>
          <a:p>
            <a:endParaRPr/>
          </a:p>
        </p:txBody>
      </p:sp>
      <p:sp>
        <p:nvSpPr>
          <p:cNvPr id="35" name="Google Shape;35;p5"/>
          <p:cNvSpPr txBox="1">
            <a:spLocks noGrp="1"/>
          </p:cNvSpPr>
          <p:nvPr>
            <p:ph type="subTitle" idx="2"/>
          </p:nvPr>
        </p:nvSpPr>
        <p:spPr>
          <a:xfrm>
            <a:off x="3906378" y="3458361"/>
            <a:ext cx="2084700" cy="1115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2pPr>
            <a:lvl3pPr lvl="2"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3pPr>
            <a:lvl4pPr lvl="3"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4pPr>
            <a:lvl5pPr lvl="4"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5pPr>
            <a:lvl6pPr lvl="5"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6pPr>
            <a:lvl7pPr lvl="6"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7pPr>
            <a:lvl8pPr lvl="7"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8pPr>
            <a:lvl9pPr lvl="8"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9pPr>
          </a:lstStyle>
          <a:p>
            <a:endParaRPr/>
          </a:p>
        </p:txBody>
      </p:sp>
      <p:sp>
        <p:nvSpPr>
          <p:cNvPr id="36" name="Google Shape;36;p5"/>
          <p:cNvSpPr txBox="1">
            <a:spLocks noGrp="1"/>
          </p:cNvSpPr>
          <p:nvPr>
            <p:ph type="subTitle" idx="3"/>
          </p:nvPr>
        </p:nvSpPr>
        <p:spPr>
          <a:xfrm>
            <a:off x="6374237" y="580394"/>
            <a:ext cx="19200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b="1">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b="1">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b="1">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b="1">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b="1">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b="1">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b="1">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b="1">
                <a:solidFill>
                  <a:schemeClr val="lt1"/>
                </a:solidFill>
                <a:latin typeface="Bebas Neue"/>
                <a:ea typeface="Bebas Neue"/>
                <a:cs typeface="Bebas Neue"/>
                <a:sym typeface="Bebas Neue"/>
              </a:defRPr>
            </a:lvl9pPr>
          </a:lstStyle>
          <a:p>
            <a:endParaRPr/>
          </a:p>
        </p:txBody>
      </p:sp>
      <p:sp>
        <p:nvSpPr>
          <p:cNvPr id="37" name="Google Shape;37;p5"/>
          <p:cNvSpPr txBox="1">
            <a:spLocks noGrp="1"/>
          </p:cNvSpPr>
          <p:nvPr>
            <p:ph type="subTitle" idx="4"/>
          </p:nvPr>
        </p:nvSpPr>
        <p:spPr>
          <a:xfrm>
            <a:off x="6374239" y="883466"/>
            <a:ext cx="2082300" cy="111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2pPr>
            <a:lvl3pPr lvl="2"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3pPr>
            <a:lvl4pPr lvl="3"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4pPr>
            <a:lvl5pPr lvl="4"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5pPr>
            <a:lvl6pPr lvl="5"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6pPr>
            <a:lvl7pPr lvl="6"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7pPr>
            <a:lvl8pPr lvl="7"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8pPr>
            <a:lvl9pPr lvl="8"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6391950" y="1898400"/>
            <a:ext cx="2169300" cy="13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 name="Google Shape;40;p6"/>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sp>
        <p:nvSpPr>
          <p:cNvPr id="42" name="Google Shape;42;p7"/>
          <p:cNvSpPr txBox="1">
            <a:spLocks noGrp="1"/>
          </p:cNvSpPr>
          <p:nvPr>
            <p:ph type="subTitle" idx="1"/>
          </p:nvPr>
        </p:nvSpPr>
        <p:spPr>
          <a:xfrm>
            <a:off x="4863950" y="2269650"/>
            <a:ext cx="3566700" cy="11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a:solidFill>
                  <a:schemeClr val="dk1"/>
                </a:solidFill>
                <a:latin typeface="Overpass Light"/>
                <a:ea typeface="Overpass Light"/>
                <a:cs typeface="Overpass Light"/>
                <a:sym typeface="Overpass Light"/>
              </a:defRPr>
            </a:lvl9pPr>
          </a:lstStyle>
          <a:p>
            <a:endParaRPr/>
          </a:p>
        </p:txBody>
      </p:sp>
      <p:sp>
        <p:nvSpPr>
          <p:cNvPr id="43" name="Google Shape;43;p7"/>
          <p:cNvSpPr txBox="1">
            <a:spLocks noGrp="1"/>
          </p:cNvSpPr>
          <p:nvPr>
            <p:ph type="title"/>
          </p:nvPr>
        </p:nvSpPr>
        <p:spPr>
          <a:xfrm>
            <a:off x="4863950" y="1696950"/>
            <a:ext cx="383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 name="Google Shape;44;p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5"/>
        <p:cNvGrpSpPr/>
        <p:nvPr/>
      </p:nvGrpSpPr>
      <p:grpSpPr>
        <a:xfrm>
          <a:off x="0" y="0"/>
          <a:ext cx="0" cy="0"/>
          <a:chOff x="0" y="0"/>
          <a:chExt cx="0" cy="0"/>
        </a:xfrm>
      </p:grpSpPr>
      <p:sp>
        <p:nvSpPr>
          <p:cNvPr id="46" name="Google Shape;46;p8"/>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152400" y="2736075"/>
            <a:ext cx="5080800" cy="213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 name="Google Shape;48;p8"/>
          <p:cNvCxnSpPr/>
          <p:nvPr/>
        </p:nvCxnSpPr>
        <p:spPr>
          <a:xfrm>
            <a:off x="101775" y="2736075"/>
            <a:ext cx="0" cy="2141400"/>
          </a:xfrm>
          <a:prstGeom prst="straightConnector1">
            <a:avLst/>
          </a:prstGeom>
          <a:noFill/>
          <a:ln w="19050" cap="flat" cmpd="sng">
            <a:solidFill>
              <a:schemeClr val="lt1"/>
            </a:solidFill>
            <a:prstDash val="solid"/>
            <a:round/>
            <a:headEnd type="none" w="med" len="med"/>
            <a:tailEnd type="none" w="med" len="med"/>
          </a:ln>
        </p:spPr>
      </p:cxnSp>
      <p:sp>
        <p:nvSpPr>
          <p:cNvPr id="49" name="Google Shape;49;p8"/>
          <p:cNvSpPr txBox="1">
            <a:spLocks noGrp="1"/>
          </p:cNvSpPr>
          <p:nvPr>
            <p:ph type="subTitle" idx="1"/>
          </p:nvPr>
        </p:nvSpPr>
        <p:spPr>
          <a:xfrm>
            <a:off x="2540075" y="4178025"/>
            <a:ext cx="2093100" cy="489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2pPr>
            <a:lvl3pPr lvl="2"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3pPr>
            <a:lvl4pPr lvl="3"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4pPr>
            <a:lvl5pPr lvl="4"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5pPr>
            <a:lvl6pPr lvl="5"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6pPr>
            <a:lvl7pPr lvl="6"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7pPr>
            <a:lvl8pPr lvl="7"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8pPr>
            <a:lvl9pPr lvl="8"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9pPr>
          </a:lstStyle>
          <a:p>
            <a:endParaRPr/>
          </a:p>
        </p:txBody>
      </p:sp>
      <p:sp>
        <p:nvSpPr>
          <p:cNvPr id="50" name="Google Shape;50;p8"/>
          <p:cNvSpPr txBox="1">
            <a:spLocks noGrp="1"/>
          </p:cNvSpPr>
          <p:nvPr>
            <p:ph type="subTitle" idx="2"/>
          </p:nvPr>
        </p:nvSpPr>
        <p:spPr>
          <a:xfrm>
            <a:off x="713225" y="2984199"/>
            <a:ext cx="3858600" cy="1220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900" b="1">
                <a:solidFill>
                  <a:schemeClr val="lt1"/>
                </a:solidFill>
              </a:defRPr>
            </a:lvl1pPr>
            <a:lvl2pPr lvl="1">
              <a:lnSpc>
                <a:spcPct val="100000"/>
              </a:lnSpc>
              <a:spcBef>
                <a:spcPts val="0"/>
              </a:spcBef>
              <a:spcAft>
                <a:spcPts val="0"/>
              </a:spcAft>
              <a:buNone/>
              <a:defRPr sz="1900" b="1">
                <a:solidFill>
                  <a:schemeClr val="lt1"/>
                </a:solidFill>
              </a:defRPr>
            </a:lvl2pPr>
            <a:lvl3pPr lvl="2">
              <a:lnSpc>
                <a:spcPct val="100000"/>
              </a:lnSpc>
              <a:spcBef>
                <a:spcPts val="0"/>
              </a:spcBef>
              <a:spcAft>
                <a:spcPts val="0"/>
              </a:spcAft>
              <a:buNone/>
              <a:defRPr sz="1900" b="1">
                <a:solidFill>
                  <a:schemeClr val="lt1"/>
                </a:solidFill>
              </a:defRPr>
            </a:lvl3pPr>
            <a:lvl4pPr lvl="3">
              <a:lnSpc>
                <a:spcPct val="100000"/>
              </a:lnSpc>
              <a:spcBef>
                <a:spcPts val="0"/>
              </a:spcBef>
              <a:spcAft>
                <a:spcPts val="0"/>
              </a:spcAft>
              <a:buNone/>
              <a:defRPr sz="1900" b="1">
                <a:solidFill>
                  <a:schemeClr val="lt1"/>
                </a:solidFill>
              </a:defRPr>
            </a:lvl4pPr>
            <a:lvl5pPr lvl="4">
              <a:lnSpc>
                <a:spcPct val="100000"/>
              </a:lnSpc>
              <a:spcBef>
                <a:spcPts val="0"/>
              </a:spcBef>
              <a:spcAft>
                <a:spcPts val="0"/>
              </a:spcAft>
              <a:buNone/>
              <a:defRPr sz="1900" b="1">
                <a:solidFill>
                  <a:schemeClr val="lt1"/>
                </a:solidFill>
              </a:defRPr>
            </a:lvl5pPr>
            <a:lvl6pPr lvl="5">
              <a:lnSpc>
                <a:spcPct val="100000"/>
              </a:lnSpc>
              <a:spcBef>
                <a:spcPts val="0"/>
              </a:spcBef>
              <a:spcAft>
                <a:spcPts val="0"/>
              </a:spcAft>
              <a:buNone/>
              <a:defRPr sz="1900" b="1">
                <a:solidFill>
                  <a:schemeClr val="lt1"/>
                </a:solidFill>
              </a:defRPr>
            </a:lvl6pPr>
            <a:lvl7pPr lvl="6">
              <a:lnSpc>
                <a:spcPct val="100000"/>
              </a:lnSpc>
              <a:spcBef>
                <a:spcPts val="0"/>
              </a:spcBef>
              <a:spcAft>
                <a:spcPts val="0"/>
              </a:spcAft>
              <a:buNone/>
              <a:defRPr sz="1900" b="1">
                <a:solidFill>
                  <a:schemeClr val="lt1"/>
                </a:solidFill>
              </a:defRPr>
            </a:lvl7pPr>
            <a:lvl8pPr lvl="7">
              <a:lnSpc>
                <a:spcPct val="100000"/>
              </a:lnSpc>
              <a:spcBef>
                <a:spcPts val="0"/>
              </a:spcBef>
              <a:spcAft>
                <a:spcPts val="0"/>
              </a:spcAft>
              <a:buNone/>
              <a:defRPr sz="1900" b="1">
                <a:solidFill>
                  <a:schemeClr val="lt1"/>
                </a:solidFill>
              </a:defRPr>
            </a:lvl8pPr>
            <a:lvl9pPr lvl="8">
              <a:lnSpc>
                <a:spcPct val="100000"/>
              </a:lnSpc>
              <a:spcBef>
                <a:spcPts val="0"/>
              </a:spcBef>
              <a:spcAft>
                <a:spcPts val="0"/>
              </a:spcAft>
              <a:buNone/>
              <a:defRPr sz="1900" b="1">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5" name="Google Shape;5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6" name="Google Shape;5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300"/>
              <a:buFont typeface="Bebas Neue"/>
              <a:buNone/>
              <a:defRPr sz="4300" b="1">
                <a:solidFill>
                  <a:schemeClr val="dk1"/>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6234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verpass"/>
              <a:buChar char="●"/>
              <a:defRPr sz="1800">
                <a:solidFill>
                  <a:schemeClr val="dk1"/>
                </a:solidFill>
                <a:latin typeface="Overpass"/>
                <a:ea typeface="Overpass"/>
                <a:cs typeface="Overpass"/>
                <a:sym typeface="Overpass"/>
              </a:defRPr>
            </a:lvl1pPr>
            <a:lvl2pPr marL="914400" lvl="1"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15000"/>
              </a:lnSpc>
              <a:spcBef>
                <a:spcPts val="1600"/>
              </a:spcBef>
              <a:spcAft>
                <a:spcPts val="160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41"/>
        <p:cNvGrpSpPr/>
        <p:nvPr/>
      </p:nvGrpSpPr>
      <p:grpSpPr>
        <a:xfrm>
          <a:off x="0" y="0"/>
          <a:ext cx="0" cy="0"/>
          <a:chOff x="0" y="0"/>
          <a:chExt cx="0" cy="0"/>
        </a:xfrm>
      </p:grpSpPr>
      <p:sp>
        <p:nvSpPr>
          <p:cNvPr id="242" name="Google Shape;242;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43" name="Google Shape;243;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9.xml"/><Relationship Id="rId1" Type="http://schemas.openxmlformats.org/officeDocument/2006/relationships/slideLayout" Target="../slideLayouts/slideLayout27.xml"/><Relationship Id="rId5" Type="http://schemas.openxmlformats.org/officeDocument/2006/relationships/image" Target="../media/image20.png"/><Relationship Id="rId4" Type="http://schemas.openxmlformats.org/officeDocument/2006/relationships/hyperlink" Target="https://docs.google.com/spreadsheets/d/1XHNCUj9OGn3oUl8m_qAiDz8NS0GSWwTv2G8AhYStgWE/copy"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0.xml"/><Relationship Id="rId1" Type="http://schemas.openxmlformats.org/officeDocument/2006/relationships/slideLayout" Target="../slideLayouts/slideLayout20.xml"/><Relationship Id="rId6" Type="http://schemas.openxmlformats.org/officeDocument/2006/relationships/image" Target="../media/image23.jpg"/><Relationship Id="rId5" Type="http://schemas.openxmlformats.org/officeDocument/2006/relationships/image" Target="../media/image22.jpg"/><Relationship Id="rId4" Type="http://schemas.openxmlformats.org/officeDocument/2006/relationships/image" Target="../media/image21.jpg"/></Relationships>
</file>

<file path=ppt/slides/_rels/slide4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26.jpg"/></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5.xml"/><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6.xml"/><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8.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2.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55.xml"/><Relationship Id="rId1" Type="http://schemas.openxmlformats.org/officeDocument/2006/relationships/slideLayout" Target="../slideLayouts/slideLayout4.xml"/><Relationship Id="rId4" Type="http://schemas.openxmlformats.org/officeDocument/2006/relationships/image" Target="../media/image32.jpg"/></Relationships>
</file>

<file path=ppt/slides/_rels/slide56.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56.xml"/><Relationship Id="rId1" Type="http://schemas.openxmlformats.org/officeDocument/2006/relationships/slideLayout" Target="../slideLayouts/slideLayout4.xml"/><Relationship Id="rId4" Type="http://schemas.openxmlformats.org/officeDocument/2006/relationships/image" Target="../media/image32.jpg"/></Relationships>
</file>

<file path=ppt/slides/_rels/slide5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7.xml"/><Relationship Id="rId1" Type="http://schemas.openxmlformats.org/officeDocument/2006/relationships/slideLayout" Target="../slideLayouts/slideLayout17.xml"/></Relationships>
</file>

<file path=ppt/slides/_rels/slide58.xml.rels><?xml version="1.0" encoding="UTF-8" standalone="yes"?>
<Relationships xmlns="http://schemas.openxmlformats.org/package/2006/relationships"><Relationship Id="rId8" Type="http://schemas.openxmlformats.org/officeDocument/2006/relationships/hyperlink" Target="https://www.freepik.com/free-photo/close-up-two-architect-s-hand-with-blueprint_2518295.htm/?utm_source=slidesgo_template&amp;utm_medium=referral-link&amp;utm_campaign=sg_resources&amp;utm_content=freepik" TargetMode="External"/><Relationship Id="rId3" Type="http://schemas.openxmlformats.org/officeDocument/2006/relationships/hyperlink" Target="https://www.freepik.com/free-photo/office-table-with-diagrams_1497090.htm/?utm_source=slidesgo_template&amp;utm_medium=referral-link&amp;utm_campaign=sg_resources&amp;utm_content=freepik" TargetMode="External"/><Relationship Id="rId7" Type="http://schemas.openxmlformats.org/officeDocument/2006/relationships/hyperlink" Target="https://www.freepik.com/free-photo/group-young-male-architect-working-office_2509483.htm/?utm_source=slidesgo_template&amp;utm_medium=referral-link&amp;utm_campaign=sg_resources&amp;utm_content=freepik" TargetMode="External"/><Relationship Id="rId2" Type="http://schemas.openxmlformats.org/officeDocument/2006/relationships/notesSlide" Target="../notesSlides/notesSlide58.xml"/><Relationship Id="rId1" Type="http://schemas.openxmlformats.org/officeDocument/2006/relationships/slideLayout" Target="../slideLayouts/slideLayout3.xml"/><Relationship Id="rId6" Type="http://schemas.openxmlformats.org/officeDocument/2006/relationships/hyperlink" Target="https://www.freepik.com/free-photo/splashing-bubbling-azure-water_2254521.htm/?utm_source=slidesgo_template&amp;utm_medium=referral-link&amp;utm_campaign=sg_resources&amp;utm_content=freepik" TargetMode="External"/><Relationship Id="rId11" Type="http://schemas.openxmlformats.org/officeDocument/2006/relationships/hyperlink" Target="https://www.freepik.com/free-photo/low-angle-view-tall-buildings_5253507.htm/?utm_source=slidesgo_template&amp;utm_medium=referral-link&amp;utm_campaign=sg_resources&amp;utm_content=freepik" TargetMode="External"/><Relationship Id="rId5" Type="http://schemas.openxmlformats.org/officeDocument/2006/relationships/hyperlink" Target="https://www.freepik.com/free-photo/facade-highrise-apartment-building_4806541.htm/?utm_source=slidesgo_template&amp;utm_medium=referral-link&amp;utm_campaign=sg_resources&amp;utm_content=freepik" TargetMode="External"/><Relationship Id="rId10" Type="http://schemas.openxmlformats.org/officeDocument/2006/relationships/hyperlink" Target="https://www.freepik.com/free-photo/flat-lay-work-desk-with-coffee-cup-magnifying-glass_6410961.htm/?utm_source=slidesgo_template&amp;utm_medium=referral-link&amp;utm_campaign=sg_resources&amp;utm_content=freepik" TargetMode="External"/><Relationship Id="rId4" Type="http://schemas.openxmlformats.org/officeDocument/2006/relationships/hyperlink" Target="https://www.freepik.com/free-photo/flat-lay-wooden-blocks_7024453.htm/?utm_source=slidesgo_template&amp;utm_medium=referral-link&amp;utm_campaign=sg_resources&amp;utm_content=freepik" TargetMode="External"/><Relationship Id="rId9" Type="http://schemas.openxmlformats.org/officeDocument/2006/relationships/hyperlink" Target="https://www.freepik.com/free-photo/flat-lay-desktop-with-laptop-mouse_6411114.htm/?utm_source=slidesgo_template&amp;utm_medium=referral-link&amp;utm_campaign=sg_resources&amp;utm_content=freepik" TargetMode="External"/></Relationships>
</file>

<file path=ppt/slides/_rels/slide59.xml.rels><?xml version="1.0" encoding="UTF-8" standalone="yes"?>
<Relationships xmlns="http://schemas.openxmlformats.org/package/2006/relationships"><Relationship Id="rId8" Type="http://schemas.openxmlformats.org/officeDocument/2006/relationships/hyperlink" Target="https://www.freepik.com/free-photo/man-photographing-women-with-phone_5704836.htm/?utm_source=slidesgo_template&amp;utm_medium=referral-link&amp;utm_campaign=sg_resources&amp;utm_content=freepik" TargetMode="External"/><Relationship Id="rId13" Type="http://schemas.openxmlformats.org/officeDocument/2006/relationships/hyperlink" Target="https://www.freepik.com/free-photo/transparent-prism-with-rainbow_3433765.htm/?utm_source=slidesgo_template&amp;utm_medium=referral-link&amp;utm_campaign=sg_resources&amp;utm_content=freepik" TargetMode="External"/><Relationship Id="rId18" Type="http://schemas.openxmlformats.org/officeDocument/2006/relationships/hyperlink" Target="https://www.freepik.com/free-photo/flat-lay-wooden-block-stairs_7024449.htm/?utm_source=slidesgo_template&amp;utm_medium=referral-link&amp;utm_campaign=sg_resources&amp;utm_content=freepik" TargetMode="External"/><Relationship Id="rId3" Type="http://schemas.openxmlformats.org/officeDocument/2006/relationships/hyperlink" Target="https://www.freepik.com/free-photo/bottom-view-modern-glass-buildings_5508097.htm/?utm_source=slidesgo_template&amp;utm_medium=referral-link&amp;utm_campaign=sg_resources&amp;utm_content=freepik" TargetMode="External"/><Relationship Id="rId21" Type="http://schemas.openxmlformats.org/officeDocument/2006/relationships/hyperlink" Target="https://www.freepik.com/free-photo/minimalist-texture-surface-background_7032532.htm/?utm_source=slidesgo_template&amp;utm_medium=referral-link&amp;utm_campaign=sg_resources&amp;utm_content=freepik" TargetMode="External"/><Relationship Id="rId7" Type="http://schemas.openxmlformats.org/officeDocument/2006/relationships/hyperlink" Target="https://www.freepik.com/free-photo/front-view-hands-typing-messages-phones_5704088.htm/?utm_source=slidesgo_template&amp;utm_medium=referral-link&amp;utm_campaign=sg_resources&amp;utm_content=freepik" TargetMode="External"/><Relationship Id="rId12" Type="http://schemas.openxmlformats.org/officeDocument/2006/relationships/hyperlink" Target="https://www.freepik.com/free-photo/high-angle-glass-building-design_5253506.htm/?utm_source=slidesgo_template&amp;utm_medium=referral-link&amp;utm_campaign=sg_resources&amp;utm_content=freepik" TargetMode="External"/><Relationship Id="rId17" Type="http://schemas.openxmlformats.org/officeDocument/2006/relationships/hyperlink" Target="https://www.freepik.com/free-photo/low-angle-design-modern-building_5281514.htm/?utm_source=slidesgo_template&amp;utm_medium=referral-link&amp;utm_campaign=sg_resources&amp;utm_content=freepik" TargetMode="External"/><Relationship Id="rId2" Type="http://schemas.openxmlformats.org/officeDocument/2006/relationships/notesSlide" Target="../notesSlides/notesSlide59.xml"/><Relationship Id="rId16" Type="http://schemas.openxmlformats.org/officeDocument/2006/relationships/hyperlink" Target="https://www.freepik.com/free-photo/low-angle-glass-building-with-clouds_5253558.htm/?utm_source=slidesgo_template&amp;utm_medium=referral-link&amp;utm_campaign=sg_resources&amp;utm_content=freepik" TargetMode="External"/><Relationship Id="rId20" Type="http://schemas.openxmlformats.org/officeDocument/2006/relationships/hyperlink" Target="https://www.freepik.com/free-photo/black-plastic-bag-close-up_6210517.htm/?utm_source=slidesgo_template&amp;utm_medium=referral-link&amp;utm_campaign=sg_resources&amp;utm_content=freepik" TargetMode="External"/><Relationship Id="rId1" Type="http://schemas.openxmlformats.org/officeDocument/2006/relationships/slideLayout" Target="../slideLayouts/slideLayout12.xml"/><Relationship Id="rId6" Type="http://schemas.openxmlformats.org/officeDocument/2006/relationships/hyperlink" Target="https://www.freepik.com/free-photo/snow-covered-beautiful-mountain-peaks-with-blue-sky_4522798.htm/?utm_source=slidesgo_template&amp;utm_medium=referral-link&amp;utm_campaign=sg_resources&amp;utm_content=freepik" TargetMode="External"/><Relationship Id="rId11" Type="http://schemas.openxmlformats.org/officeDocument/2006/relationships/hyperlink" Target="https://www.freepik.com/free-photo/lot-windows-office-building_4806542.htm/?utm_source=slidesgo_template&amp;utm_medium=referral-link&amp;utm_campaign=sg_resources&amp;utm_content=freepik" TargetMode="External"/><Relationship Id="rId5" Type="http://schemas.openxmlformats.org/officeDocument/2006/relationships/hyperlink" Target="https://www.freepik.com/free-photo/low-angle-glass-high-rise-building_5508108.htm/?utm_source=slidesgo_template&amp;utm_medium=referral-link&amp;utm_campaign=sg_resources&amp;utm_content=freepik" TargetMode="External"/><Relationship Id="rId15" Type="http://schemas.openxmlformats.org/officeDocument/2006/relationships/hyperlink" Target="https://www.freepik.com/free-photo/modern-high-rise-building-bottom-view_5508081.htm/?utm_source=slidesgo_template&amp;utm_medium=referral-link&amp;utm_campaign=sg_resources&amp;utm_content=freepik" TargetMode="External"/><Relationship Id="rId10" Type="http://schemas.openxmlformats.org/officeDocument/2006/relationships/hyperlink" Target="https://www.freepik.com/free-photo/low-angle-view-tall-building-clouds_5253531.htm/?utm_source=slidesgo_template&amp;utm_medium=referral-link&amp;utm_campaign=sg_resources&amp;utm_content=freepik" TargetMode="External"/><Relationship Id="rId19" Type="http://schemas.openxmlformats.org/officeDocument/2006/relationships/hyperlink" Target="https://www.freepik.com/free-photo/top-view-work-space-with-laptop-copy-space_6411048.htm/?utm_source=slidesgo_template&amp;utm_medium=referral-link&amp;utm_campaign=sg_resources&amp;utm_content=freepik" TargetMode="External"/><Relationship Id="rId4" Type="http://schemas.openxmlformats.org/officeDocument/2006/relationships/hyperlink" Target="https://www.freepik.com/free-photo/photographer-working-his-studio-with-photo-strips_6717384.htm/?utm_source=slidesgo_template&amp;utm_medium=referral-link&amp;utm_campaign=sg_resources&amp;utm_content=freepik" TargetMode="External"/><Relationship Id="rId9" Type="http://schemas.openxmlformats.org/officeDocument/2006/relationships/hyperlink" Target="https://www.freepik.com/free-photo/man-showing-post-tablet-his-friends_5704835.htm/?utm_source=slidesgo_template&amp;utm_medium=referral-link&amp;utm_campaign=sg_resources&amp;utm_content=freepik" TargetMode="External"/><Relationship Id="rId14" Type="http://schemas.openxmlformats.org/officeDocument/2006/relationships/hyperlink" Target="https://www.freepik.com/free-photo/man-taking-photos-with-camera_7570331.htm/?utm_source=slidesgo_template&amp;utm_medium=referral-link&amp;utm_campaign=sg_resources&amp;utm_content=freepik"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0.xml"/><Relationship Id="rId1" Type="http://schemas.openxmlformats.org/officeDocument/2006/relationships/slideLayout" Target="../slideLayouts/slideLayout3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1.xml"/><Relationship Id="rId1" Type="http://schemas.openxmlformats.org/officeDocument/2006/relationships/slideLayout" Target="../slideLayouts/slideLayout3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s://fonts.google.com/specimen/Bebas+Neue" TargetMode="External"/><Relationship Id="rId2" Type="http://schemas.openxmlformats.org/officeDocument/2006/relationships/notesSlide" Target="../notesSlides/notesSlide62.xml"/><Relationship Id="rId1" Type="http://schemas.openxmlformats.org/officeDocument/2006/relationships/slideLayout" Target="../slideLayouts/slideLayout32.xml"/><Relationship Id="rId4" Type="http://schemas.openxmlformats.org/officeDocument/2006/relationships/hyperlink" Target="https://fonts.google.com/specimen/Overpass" TargetMode="External"/></Relationships>
</file>

<file path=ppt/slides/_rels/slide6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8.gif"/><Relationship Id="rId2" Type="http://schemas.openxmlformats.org/officeDocument/2006/relationships/notesSlide" Target="../notesSlides/notesSlide63.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7.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6.gif"/><Relationship Id="rId4" Type="http://schemas.openxmlformats.org/officeDocument/2006/relationships/image" Target="../media/image34.gif"/><Relationship Id="rId9" Type="http://schemas.openxmlformats.org/officeDocument/2006/relationships/image" Target="../media/image35.gif"/></Relationships>
</file>

<file path=ppt/slides/_rels/slide6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4.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7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70.xml"/><Relationship Id="rId1" Type="http://schemas.openxmlformats.org/officeDocument/2006/relationships/slideLayout" Target="../slideLayouts/slideLayout3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2.xml"/></Relationships>
</file>

<file path=ppt/slides/_rels/slide8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4.xml"/><Relationship Id="rId1" Type="http://schemas.openxmlformats.org/officeDocument/2006/relationships/slideLayout" Target="../slideLayouts/slideLayout32.xml"/><Relationship Id="rId4" Type="http://schemas.openxmlformats.org/officeDocument/2006/relationships/image" Target="../media/image39.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5"/>
          <p:cNvSpPr txBox="1">
            <a:spLocks noGrp="1"/>
          </p:cNvSpPr>
          <p:nvPr>
            <p:ph type="subTitle" idx="1"/>
          </p:nvPr>
        </p:nvSpPr>
        <p:spPr>
          <a:xfrm>
            <a:off x="2364775" y="3681600"/>
            <a:ext cx="4417800" cy="36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T-AIA-901</a:t>
            </a:r>
            <a:endParaRPr/>
          </a:p>
        </p:txBody>
      </p:sp>
      <p:sp>
        <p:nvSpPr>
          <p:cNvPr id="250" name="Google Shape;250;p35"/>
          <p:cNvSpPr txBox="1">
            <a:spLocks noGrp="1"/>
          </p:cNvSpPr>
          <p:nvPr>
            <p:ph type="ctrTitle"/>
          </p:nvPr>
        </p:nvSpPr>
        <p:spPr>
          <a:xfrm>
            <a:off x="2194775" y="1457250"/>
            <a:ext cx="4754400" cy="22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Travel order</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lt1"/>
                </a:solidFill>
              </a:rPr>
              <a:t>Resolver</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44"/>
          <p:cNvSpPr txBox="1">
            <a:spLocks noGrp="1"/>
          </p:cNvSpPr>
          <p:nvPr>
            <p:ph type="title"/>
          </p:nvPr>
        </p:nvSpPr>
        <p:spPr>
          <a:xfrm>
            <a:off x="456525" y="351225"/>
            <a:ext cx="2336700" cy="7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Algorithm</a:t>
            </a:r>
            <a:endParaRPr/>
          </a:p>
        </p:txBody>
      </p:sp>
      <p:pic>
        <p:nvPicPr>
          <p:cNvPr id="414" name="Google Shape;414;p44"/>
          <p:cNvPicPr preferRelativeResize="0"/>
          <p:nvPr/>
        </p:nvPicPr>
        <p:blipFill>
          <a:blip r:embed="rId3">
            <a:alphaModFix/>
          </a:blip>
          <a:stretch>
            <a:fillRect/>
          </a:stretch>
        </p:blipFill>
        <p:spPr>
          <a:xfrm>
            <a:off x="3425275" y="305025"/>
            <a:ext cx="4421125" cy="4533448"/>
          </a:xfrm>
          <a:prstGeom prst="rect">
            <a:avLst/>
          </a:prstGeom>
          <a:noFill/>
          <a:ln>
            <a:noFill/>
          </a:ln>
        </p:spPr>
      </p:pic>
      <p:pic>
        <p:nvPicPr>
          <p:cNvPr id="415" name="Google Shape;415;p44"/>
          <p:cNvPicPr preferRelativeResize="0"/>
          <p:nvPr/>
        </p:nvPicPr>
        <p:blipFill>
          <a:blip r:embed="rId4">
            <a:alphaModFix/>
          </a:blip>
          <a:stretch>
            <a:fillRect/>
          </a:stretch>
        </p:blipFill>
        <p:spPr>
          <a:xfrm>
            <a:off x="7231701" y="1549952"/>
            <a:ext cx="382259" cy="386231"/>
          </a:xfrm>
          <a:prstGeom prst="rect">
            <a:avLst/>
          </a:prstGeom>
          <a:noFill/>
          <a:ln>
            <a:noFill/>
          </a:ln>
        </p:spPr>
      </p:pic>
      <p:pic>
        <p:nvPicPr>
          <p:cNvPr id="416" name="Google Shape;416;p44"/>
          <p:cNvPicPr preferRelativeResize="0"/>
          <p:nvPr/>
        </p:nvPicPr>
        <p:blipFill>
          <a:blip r:embed="rId4">
            <a:alphaModFix/>
          </a:blip>
          <a:stretch>
            <a:fillRect/>
          </a:stretch>
        </p:blipFill>
        <p:spPr>
          <a:xfrm>
            <a:off x="6031203" y="697241"/>
            <a:ext cx="382259" cy="386231"/>
          </a:xfrm>
          <a:prstGeom prst="rect">
            <a:avLst/>
          </a:prstGeom>
          <a:noFill/>
          <a:ln>
            <a:noFill/>
          </a:ln>
        </p:spPr>
      </p:pic>
      <p:pic>
        <p:nvPicPr>
          <p:cNvPr id="417" name="Google Shape;417;p44"/>
          <p:cNvPicPr preferRelativeResize="0"/>
          <p:nvPr/>
        </p:nvPicPr>
        <p:blipFill>
          <a:blip r:embed="rId4">
            <a:alphaModFix/>
          </a:blip>
          <a:stretch>
            <a:fillRect/>
          </a:stretch>
        </p:blipFill>
        <p:spPr>
          <a:xfrm>
            <a:off x="4326787" y="1829835"/>
            <a:ext cx="382259" cy="386231"/>
          </a:xfrm>
          <a:prstGeom prst="rect">
            <a:avLst/>
          </a:prstGeom>
          <a:noFill/>
          <a:ln>
            <a:noFill/>
          </a:ln>
        </p:spPr>
      </p:pic>
      <p:pic>
        <p:nvPicPr>
          <p:cNvPr id="418" name="Google Shape;418;p44"/>
          <p:cNvPicPr preferRelativeResize="0"/>
          <p:nvPr/>
        </p:nvPicPr>
        <p:blipFill>
          <a:blip r:embed="rId4">
            <a:alphaModFix/>
          </a:blip>
          <a:stretch>
            <a:fillRect/>
          </a:stretch>
        </p:blipFill>
        <p:spPr>
          <a:xfrm>
            <a:off x="6979182" y="3926576"/>
            <a:ext cx="382259" cy="386231"/>
          </a:xfrm>
          <a:prstGeom prst="rect">
            <a:avLst/>
          </a:prstGeom>
          <a:noFill/>
          <a:ln>
            <a:noFill/>
          </a:ln>
        </p:spPr>
      </p:pic>
      <p:pic>
        <p:nvPicPr>
          <p:cNvPr id="419" name="Google Shape;419;p44"/>
          <p:cNvPicPr preferRelativeResize="0"/>
          <p:nvPr/>
        </p:nvPicPr>
        <p:blipFill>
          <a:blip r:embed="rId4">
            <a:alphaModFix/>
          </a:blip>
          <a:stretch>
            <a:fillRect/>
          </a:stretch>
        </p:blipFill>
        <p:spPr>
          <a:xfrm>
            <a:off x="4898374" y="3926576"/>
            <a:ext cx="382259" cy="386231"/>
          </a:xfrm>
          <a:prstGeom prst="rect">
            <a:avLst/>
          </a:prstGeom>
          <a:noFill/>
          <a:ln>
            <a:noFill/>
          </a:ln>
        </p:spPr>
      </p:pic>
      <p:pic>
        <p:nvPicPr>
          <p:cNvPr id="420" name="Google Shape;420;p44"/>
          <p:cNvPicPr preferRelativeResize="0"/>
          <p:nvPr/>
        </p:nvPicPr>
        <p:blipFill>
          <a:blip r:embed="rId4">
            <a:alphaModFix/>
          </a:blip>
          <a:stretch>
            <a:fillRect/>
          </a:stretch>
        </p:blipFill>
        <p:spPr>
          <a:xfrm>
            <a:off x="4570372" y="3120915"/>
            <a:ext cx="382259" cy="386231"/>
          </a:xfrm>
          <a:prstGeom prst="rect">
            <a:avLst/>
          </a:prstGeom>
          <a:noFill/>
          <a:ln>
            <a:noFill/>
          </a:ln>
        </p:spPr>
      </p:pic>
      <p:pic>
        <p:nvPicPr>
          <p:cNvPr id="421" name="Google Shape;421;p44"/>
          <p:cNvPicPr preferRelativeResize="0"/>
          <p:nvPr/>
        </p:nvPicPr>
        <p:blipFill>
          <a:blip r:embed="rId4">
            <a:alphaModFix/>
          </a:blip>
          <a:stretch>
            <a:fillRect/>
          </a:stretch>
        </p:blipFill>
        <p:spPr>
          <a:xfrm>
            <a:off x="6240515" y="3926576"/>
            <a:ext cx="382259" cy="386231"/>
          </a:xfrm>
          <a:prstGeom prst="rect">
            <a:avLst/>
          </a:prstGeom>
          <a:noFill/>
          <a:ln>
            <a:noFill/>
          </a:ln>
        </p:spPr>
      </p:pic>
      <p:pic>
        <p:nvPicPr>
          <p:cNvPr id="422" name="Google Shape;422;p44"/>
          <p:cNvPicPr preferRelativeResize="0"/>
          <p:nvPr/>
        </p:nvPicPr>
        <p:blipFill>
          <a:blip r:embed="rId4">
            <a:alphaModFix/>
          </a:blip>
          <a:stretch>
            <a:fillRect/>
          </a:stretch>
        </p:blipFill>
        <p:spPr>
          <a:xfrm>
            <a:off x="5648932" y="1497295"/>
            <a:ext cx="382259" cy="386231"/>
          </a:xfrm>
          <a:prstGeom prst="rect">
            <a:avLst/>
          </a:prstGeom>
          <a:noFill/>
          <a:ln>
            <a:noFill/>
          </a:ln>
        </p:spPr>
      </p:pic>
      <p:pic>
        <p:nvPicPr>
          <p:cNvPr id="423" name="Google Shape;423;p44"/>
          <p:cNvPicPr preferRelativeResize="0"/>
          <p:nvPr/>
        </p:nvPicPr>
        <p:blipFill>
          <a:blip r:embed="rId4">
            <a:alphaModFix/>
          </a:blip>
          <a:stretch>
            <a:fillRect/>
          </a:stretch>
        </p:blipFill>
        <p:spPr>
          <a:xfrm>
            <a:off x="4188113" y="1357427"/>
            <a:ext cx="382259" cy="386231"/>
          </a:xfrm>
          <a:prstGeom prst="rect">
            <a:avLst/>
          </a:prstGeom>
          <a:noFill/>
          <a:ln>
            <a:noFill/>
          </a:ln>
        </p:spPr>
      </p:pic>
      <p:pic>
        <p:nvPicPr>
          <p:cNvPr id="424" name="Google Shape;424;p44"/>
          <p:cNvPicPr preferRelativeResize="0"/>
          <p:nvPr/>
        </p:nvPicPr>
        <p:blipFill>
          <a:blip r:embed="rId4">
            <a:alphaModFix/>
          </a:blip>
          <a:stretch>
            <a:fillRect/>
          </a:stretch>
        </p:blipFill>
        <p:spPr>
          <a:xfrm>
            <a:off x="6475472" y="2734686"/>
            <a:ext cx="382259" cy="386231"/>
          </a:xfrm>
          <a:prstGeom prst="rect">
            <a:avLst/>
          </a:prstGeom>
          <a:noFill/>
          <a:ln>
            <a:noFill/>
          </a:ln>
        </p:spPr>
      </p:pic>
      <p:pic>
        <p:nvPicPr>
          <p:cNvPr id="425" name="Google Shape;425;p44"/>
          <p:cNvPicPr preferRelativeResize="0"/>
          <p:nvPr/>
        </p:nvPicPr>
        <p:blipFill>
          <a:blip r:embed="rId4">
            <a:alphaModFix/>
          </a:blip>
          <a:stretch>
            <a:fillRect/>
          </a:stretch>
        </p:blipFill>
        <p:spPr>
          <a:xfrm>
            <a:off x="6031203" y="3190099"/>
            <a:ext cx="382259" cy="386231"/>
          </a:xfrm>
          <a:prstGeom prst="rect">
            <a:avLst/>
          </a:prstGeom>
          <a:noFill/>
          <a:ln>
            <a:noFill/>
          </a:ln>
        </p:spPr>
      </p:pic>
      <p:sp>
        <p:nvSpPr>
          <p:cNvPr id="426" name="Google Shape;426;p44"/>
          <p:cNvSpPr/>
          <p:nvPr/>
        </p:nvSpPr>
        <p:spPr>
          <a:xfrm>
            <a:off x="6045589" y="1689246"/>
            <a:ext cx="1201668" cy="67882"/>
          </a:xfrm>
          <a:custGeom>
            <a:avLst/>
            <a:gdLst/>
            <a:ahLst/>
            <a:cxnLst/>
            <a:rect l="l" t="t" r="r" b="b"/>
            <a:pathLst>
              <a:path w="49365" h="2760" extrusionOk="0">
                <a:moveTo>
                  <a:pt x="49365" y="2760"/>
                </a:moveTo>
                <a:cubicBezTo>
                  <a:pt x="44694" y="2335"/>
                  <a:pt x="29567" y="637"/>
                  <a:pt x="21339" y="212"/>
                </a:cubicBezTo>
                <a:cubicBezTo>
                  <a:pt x="13112" y="-213"/>
                  <a:pt x="3557" y="212"/>
                  <a:pt x="0" y="212"/>
                </a:cubicBezTo>
              </a:path>
            </a:pathLst>
          </a:custGeom>
          <a:noFill/>
          <a:ln w="19050" cap="flat" cmpd="sng">
            <a:solidFill>
              <a:schemeClr val="dk2"/>
            </a:solidFill>
            <a:prstDash val="solid"/>
            <a:round/>
            <a:headEnd type="none" w="med" len="med"/>
            <a:tailEnd type="none" w="med" len="med"/>
          </a:ln>
        </p:spPr>
      </p:sp>
      <p:sp>
        <p:nvSpPr>
          <p:cNvPr id="427" name="Google Shape;427;p44"/>
          <p:cNvSpPr/>
          <p:nvPr/>
        </p:nvSpPr>
        <p:spPr>
          <a:xfrm>
            <a:off x="6332429" y="1122674"/>
            <a:ext cx="945828" cy="430806"/>
          </a:xfrm>
          <a:custGeom>
            <a:avLst/>
            <a:gdLst/>
            <a:ahLst/>
            <a:cxnLst/>
            <a:rect l="l" t="t" r="r" b="b"/>
            <a:pathLst>
              <a:path w="38855" h="17516" extrusionOk="0">
                <a:moveTo>
                  <a:pt x="38855" y="17516"/>
                </a:moveTo>
                <a:cubicBezTo>
                  <a:pt x="34290" y="16508"/>
                  <a:pt x="17942" y="14384"/>
                  <a:pt x="11466" y="11465"/>
                </a:cubicBezTo>
                <a:cubicBezTo>
                  <a:pt x="4990" y="8546"/>
                  <a:pt x="1911" y="1911"/>
                  <a:pt x="0" y="0"/>
                </a:cubicBezTo>
              </a:path>
            </a:pathLst>
          </a:custGeom>
          <a:noFill/>
          <a:ln w="19050" cap="flat" cmpd="sng">
            <a:solidFill>
              <a:schemeClr val="dk2"/>
            </a:solidFill>
            <a:prstDash val="solid"/>
            <a:round/>
            <a:headEnd type="none" w="med" len="med"/>
            <a:tailEnd type="none" w="med" len="med"/>
          </a:ln>
        </p:spPr>
      </p:sp>
      <p:sp>
        <p:nvSpPr>
          <p:cNvPr id="428" name="Google Shape;428;p44"/>
          <p:cNvSpPr/>
          <p:nvPr/>
        </p:nvSpPr>
        <p:spPr>
          <a:xfrm>
            <a:off x="4518379" y="1547929"/>
            <a:ext cx="1131902" cy="154358"/>
          </a:xfrm>
          <a:custGeom>
            <a:avLst/>
            <a:gdLst/>
            <a:ahLst/>
            <a:cxnLst/>
            <a:rect l="l" t="t" r="r" b="b"/>
            <a:pathLst>
              <a:path w="46499" h="6276" extrusionOk="0">
                <a:moveTo>
                  <a:pt x="46499" y="6276"/>
                </a:moveTo>
                <a:cubicBezTo>
                  <a:pt x="42093" y="5321"/>
                  <a:pt x="27815" y="1553"/>
                  <a:pt x="20065" y="544"/>
                </a:cubicBezTo>
                <a:cubicBezTo>
                  <a:pt x="12315" y="-464"/>
                  <a:pt x="3344" y="278"/>
                  <a:pt x="0" y="225"/>
                </a:cubicBezTo>
              </a:path>
            </a:pathLst>
          </a:custGeom>
          <a:noFill/>
          <a:ln w="19050" cap="flat" cmpd="sng">
            <a:solidFill>
              <a:schemeClr val="dk2"/>
            </a:solidFill>
            <a:prstDash val="solid"/>
            <a:round/>
            <a:headEnd type="none" w="med" len="med"/>
            <a:tailEnd type="none" w="med" len="med"/>
          </a:ln>
        </p:spPr>
      </p:sp>
      <p:sp>
        <p:nvSpPr>
          <p:cNvPr id="429" name="Google Shape;429;p44"/>
          <p:cNvSpPr/>
          <p:nvPr/>
        </p:nvSpPr>
        <p:spPr>
          <a:xfrm>
            <a:off x="4417605" y="1749289"/>
            <a:ext cx="54259" cy="94002"/>
          </a:xfrm>
          <a:custGeom>
            <a:avLst/>
            <a:gdLst/>
            <a:ahLst/>
            <a:cxnLst/>
            <a:rect l="l" t="t" r="r" b="b"/>
            <a:pathLst>
              <a:path w="2229" h="3822" extrusionOk="0">
                <a:moveTo>
                  <a:pt x="0" y="0"/>
                </a:moveTo>
                <a:cubicBezTo>
                  <a:pt x="372" y="637"/>
                  <a:pt x="1858" y="3185"/>
                  <a:pt x="2229" y="3822"/>
                </a:cubicBezTo>
              </a:path>
            </a:pathLst>
          </a:custGeom>
          <a:noFill/>
          <a:ln w="28575" cap="flat" cmpd="sng">
            <a:solidFill>
              <a:schemeClr val="dk2"/>
            </a:solidFill>
            <a:prstDash val="solid"/>
            <a:round/>
            <a:headEnd type="none" w="med" len="med"/>
            <a:tailEnd type="none" w="med" len="med"/>
          </a:ln>
        </p:spPr>
      </p:sp>
      <p:sp>
        <p:nvSpPr>
          <p:cNvPr id="430" name="Google Shape;430;p44"/>
          <p:cNvSpPr/>
          <p:nvPr/>
        </p:nvSpPr>
        <p:spPr>
          <a:xfrm>
            <a:off x="4588142" y="916728"/>
            <a:ext cx="1488520" cy="542762"/>
          </a:xfrm>
          <a:custGeom>
            <a:avLst/>
            <a:gdLst/>
            <a:ahLst/>
            <a:cxnLst/>
            <a:rect l="l" t="t" r="r" b="b"/>
            <a:pathLst>
              <a:path w="61149" h="22068" extrusionOk="0">
                <a:moveTo>
                  <a:pt x="0" y="22068"/>
                </a:moveTo>
                <a:cubicBezTo>
                  <a:pt x="5786" y="20900"/>
                  <a:pt x="26328" y="18459"/>
                  <a:pt x="34715" y="15062"/>
                </a:cubicBezTo>
                <a:cubicBezTo>
                  <a:pt x="43102" y="11665"/>
                  <a:pt x="45915" y="4181"/>
                  <a:pt x="50321" y="1686"/>
                </a:cubicBezTo>
                <a:cubicBezTo>
                  <a:pt x="54727" y="-809"/>
                  <a:pt x="59344" y="359"/>
                  <a:pt x="61149" y="93"/>
                </a:cubicBezTo>
              </a:path>
            </a:pathLst>
          </a:custGeom>
          <a:noFill/>
          <a:ln w="19050" cap="flat" cmpd="sng">
            <a:solidFill>
              <a:schemeClr val="dk2"/>
            </a:solidFill>
            <a:prstDash val="solid"/>
            <a:round/>
            <a:headEnd type="none" w="med" len="med"/>
            <a:tailEnd type="none" w="med" len="med"/>
          </a:ln>
        </p:spPr>
      </p:sp>
      <p:sp>
        <p:nvSpPr>
          <p:cNvPr id="431" name="Google Shape;431;p44"/>
          <p:cNvSpPr/>
          <p:nvPr/>
        </p:nvSpPr>
        <p:spPr>
          <a:xfrm>
            <a:off x="4712186" y="1851134"/>
            <a:ext cx="984605" cy="203647"/>
          </a:xfrm>
          <a:custGeom>
            <a:avLst/>
            <a:gdLst/>
            <a:ahLst/>
            <a:cxnLst/>
            <a:rect l="l" t="t" r="r" b="b"/>
            <a:pathLst>
              <a:path w="40448" h="8280" extrusionOk="0">
                <a:moveTo>
                  <a:pt x="0" y="8280"/>
                </a:moveTo>
                <a:cubicBezTo>
                  <a:pt x="4884" y="7537"/>
                  <a:pt x="22560" y="5201"/>
                  <a:pt x="29301" y="3821"/>
                </a:cubicBezTo>
                <a:cubicBezTo>
                  <a:pt x="36042" y="2441"/>
                  <a:pt x="38590" y="637"/>
                  <a:pt x="40448" y="0"/>
                </a:cubicBezTo>
              </a:path>
            </a:pathLst>
          </a:custGeom>
          <a:noFill/>
          <a:ln w="19050" cap="flat" cmpd="sng">
            <a:solidFill>
              <a:schemeClr val="dk2"/>
            </a:solidFill>
            <a:prstDash val="solid"/>
            <a:round/>
            <a:headEnd type="none" w="med" len="med"/>
            <a:tailEnd type="none" w="med" len="med"/>
          </a:ln>
        </p:spPr>
      </p:sp>
      <p:sp>
        <p:nvSpPr>
          <p:cNvPr id="432" name="Google Shape;432;p44"/>
          <p:cNvSpPr/>
          <p:nvPr/>
        </p:nvSpPr>
        <p:spPr>
          <a:xfrm>
            <a:off x="4890487" y="1936181"/>
            <a:ext cx="945866" cy="1215166"/>
          </a:xfrm>
          <a:custGeom>
            <a:avLst/>
            <a:gdLst/>
            <a:ahLst/>
            <a:cxnLst/>
            <a:rect l="l" t="t" r="r" b="b"/>
            <a:pathLst>
              <a:path w="36626" h="47136" extrusionOk="0">
                <a:moveTo>
                  <a:pt x="0" y="47136"/>
                </a:moveTo>
                <a:cubicBezTo>
                  <a:pt x="3981" y="43580"/>
                  <a:pt x="17783" y="33653"/>
                  <a:pt x="23887" y="25797"/>
                </a:cubicBezTo>
                <a:cubicBezTo>
                  <a:pt x="29991" y="17941"/>
                  <a:pt x="34503" y="4300"/>
                  <a:pt x="36626" y="0"/>
                </a:cubicBezTo>
              </a:path>
            </a:pathLst>
          </a:custGeom>
          <a:noFill/>
          <a:ln w="19050" cap="flat" cmpd="sng">
            <a:solidFill>
              <a:schemeClr val="dk2"/>
            </a:solidFill>
            <a:prstDash val="solid"/>
            <a:round/>
            <a:headEnd type="none" w="med" len="med"/>
            <a:tailEnd type="none" w="med" len="med"/>
          </a:ln>
        </p:spPr>
      </p:sp>
      <p:sp>
        <p:nvSpPr>
          <p:cNvPr id="433" name="Google Shape;433;p44"/>
          <p:cNvSpPr/>
          <p:nvPr/>
        </p:nvSpPr>
        <p:spPr>
          <a:xfrm>
            <a:off x="4588142" y="2242774"/>
            <a:ext cx="244472" cy="838124"/>
          </a:xfrm>
          <a:custGeom>
            <a:avLst/>
            <a:gdLst/>
            <a:ahLst/>
            <a:cxnLst/>
            <a:rect l="l" t="t" r="r" b="b"/>
            <a:pathLst>
              <a:path w="10043" h="34077" extrusionOk="0">
                <a:moveTo>
                  <a:pt x="0" y="0"/>
                </a:moveTo>
                <a:cubicBezTo>
                  <a:pt x="1593" y="2548"/>
                  <a:pt x="8122" y="9608"/>
                  <a:pt x="9555" y="15287"/>
                </a:cubicBezTo>
                <a:cubicBezTo>
                  <a:pt x="10988" y="20967"/>
                  <a:pt x="8759" y="30945"/>
                  <a:pt x="8600" y="34077"/>
                </a:cubicBezTo>
              </a:path>
            </a:pathLst>
          </a:custGeom>
          <a:noFill/>
          <a:ln w="19050" cap="flat" cmpd="sng">
            <a:solidFill>
              <a:schemeClr val="dk2"/>
            </a:solidFill>
            <a:prstDash val="solid"/>
            <a:round/>
            <a:headEnd type="none" w="med" len="med"/>
            <a:tailEnd type="none" w="med" len="med"/>
          </a:ln>
        </p:spPr>
      </p:sp>
      <p:sp>
        <p:nvSpPr>
          <p:cNvPr id="434" name="Google Shape;434;p44"/>
          <p:cNvSpPr/>
          <p:nvPr/>
        </p:nvSpPr>
        <p:spPr>
          <a:xfrm>
            <a:off x="4797479" y="3550849"/>
            <a:ext cx="232568" cy="399497"/>
          </a:xfrm>
          <a:custGeom>
            <a:avLst/>
            <a:gdLst/>
            <a:ahLst/>
            <a:cxnLst/>
            <a:rect l="l" t="t" r="r" b="b"/>
            <a:pathLst>
              <a:path w="9554" h="16243" extrusionOk="0">
                <a:moveTo>
                  <a:pt x="0" y="0"/>
                </a:moveTo>
                <a:cubicBezTo>
                  <a:pt x="796" y="1752"/>
                  <a:pt x="3185" y="7803"/>
                  <a:pt x="4777" y="10510"/>
                </a:cubicBezTo>
                <a:cubicBezTo>
                  <a:pt x="6369" y="13217"/>
                  <a:pt x="8758" y="15288"/>
                  <a:pt x="9554" y="16243"/>
                </a:cubicBezTo>
              </a:path>
            </a:pathLst>
          </a:custGeom>
          <a:noFill/>
          <a:ln w="19050" cap="flat" cmpd="sng">
            <a:solidFill>
              <a:schemeClr val="dk2"/>
            </a:solidFill>
            <a:prstDash val="solid"/>
            <a:round/>
            <a:headEnd type="none" w="med" len="med"/>
            <a:tailEnd type="none" w="med" len="med"/>
          </a:ln>
        </p:spPr>
      </p:sp>
      <p:sp>
        <p:nvSpPr>
          <p:cNvPr id="435" name="Google Shape;435;p44"/>
          <p:cNvSpPr/>
          <p:nvPr/>
        </p:nvSpPr>
        <p:spPr>
          <a:xfrm>
            <a:off x="5208339" y="1945109"/>
            <a:ext cx="689988" cy="2028768"/>
          </a:xfrm>
          <a:custGeom>
            <a:avLst/>
            <a:gdLst/>
            <a:ahLst/>
            <a:cxnLst/>
            <a:rect l="l" t="t" r="r" b="b"/>
            <a:pathLst>
              <a:path w="28345" h="82487" extrusionOk="0">
                <a:moveTo>
                  <a:pt x="28345" y="0"/>
                </a:moveTo>
                <a:cubicBezTo>
                  <a:pt x="26540" y="8918"/>
                  <a:pt x="22241" y="39758"/>
                  <a:pt x="17517" y="53506"/>
                </a:cubicBezTo>
                <a:cubicBezTo>
                  <a:pt x="12793" y="67254"/>
                  <a:pt x="2920" y="77657"/>
                  <a:pt x="0" y="82487"/>
                </a:cubicBezTo>
              </a:path>
            </a:pathLst>
          </a:custGeom>
          <a:noFill/>
          <a:ln w="19050" cap="flat" cmpd="sng">
            <a:solidFill>
              <a:schemeClr val="dk2"/>
            </a:solidFill>
            <a:prstDash val="solid"/>
            <a:round/>
            <a:headEnd type="none" w="med" len="med"/>
            <a:tailEnd type="none" w="med" len="med"/>
          </a:ln>
        </p:spPr>
      </p:sp>
      <p:sp>
        <p:nvSpPr>
          <p:cNvPr id="436" name="Google Shape;436;p44"/>
          <p:cNvSpPr/>
          <p:nvPr/>
        </p:nvSpPr>
        <p:spPr>
          <a:xfrm>
            <a:off x="4968015" y="3292362"/>
            <a:ext cx="1100890" cy="141003"/>
          </a:xfrm>
          <a:custGeom>
            <a:avLst/>
            <a:gdLst/>
            <a:ahLst/>
            <a:cxnLst/>
            <a:rect l="l" t="t" r="r" b="b"/>
            <a:pathLst>
              <a:path w="45225" h="5733" extrusionOk="0">
                <a:moveTo>
                  <a:pt x="0" y="0"/>
                </a:moveTo>
                <a:cubicBezTo>
                  <a:pt x="5520" y="212"/>
                  <a:pt x="25585" y="319"/>
                  <a:pt x="33122" y="1274"/>
                </a:cubicBezTo>
                <a:cubicBezTo>
                  <a:pt x="40660" y="2230"/>
                  <a:pt x="43208" y="4990"/>
                  <a:pt x="45225" y="5733"/>
                </a:cubicBezTo>
              </a:path>
            </a:pathLst>
          </a:custGeom>
          <a:noFill/>
          <a:ln w="19050" cap="flat" cmpd="sng">
            <a:solidFill>
              <a:schemeClr val="dk2"/>
            </a:solidFill>
            <a:prstDash val="solid"/>
            <a:round/>
            <a:headEnd type="none" w="med" len="med"/>
            <a:tailEnd type="none" w="med" len="med"/>
          </a:ln>
        </p:spPr>
      </p:sp>
      <p:sp>
        <p:nvSpPr>
          <p:cNvPr id="437" name="Google Shape;437;p44"/>
          <p:cNvSpPr/>
          <p:nvPr/>
        </p:nvSpPr>
        <p:spPr>
          <a:xfrm>
            <a:off x="6681291" y="1952954"/>
            <a:ext cx="658976" cy="791147"/>
          </a:xfrm>
          <a:custGeom>
            <a:avLst/>
            <a:gdLst/>
            <a:ahLst/>
            <a:cxnLst/>
            <a:rect l="l" t="t" r="r" b="b"/>
            <a:pathLst>
              <a:path w="27071" h="32167" extrusionOk="0">
                <a:moveTo>
                  <a:pt x="27071" y="0"/>
                </a:moveTo>
                <a:cubicBezTo>
                  <a:pt x="26169" y="2229"/>
                  <a:pt x="25691" y="9342"/>
                  <a:pt x="21657" y="13376"/>
                </a:cubicBezTo>
                <a:cubicBezTo>
                  <a:pt x="17623" y="17410"/>
                  <a:pt x="6476" y="21073"/>
                  <a:pt x="2866" y="24205"/>
                </a:cubicBezTo>
                <a:cubicBezTo>
                  <a:pt x="-743" y="27337"/>
                  <a:pt x="478" y="30840"/>
                  <a:pt x="0" y="32167"/>
                </a:cubicBezTo>
              </a:path>
            </a:pathLst>
          </a:custGeom>
          <a:noFill/>
          <a:ln w="19050" cap="flat" cmpd="sng">
            <a:solidFill>
              <a:schemeClr val="dk2"/>
            </a:solidFill>
            <a:prstDash val="solid"/>
            <a:round/>
            <a:headEnd type="none" w="med" len="med"/>
            <a:tailEnd type="none" w="med" len="med"/>
          </a:ln>
        </p:spPr>
      </p:sp>
      <p:sp>
        <p:nvSpPr>
          <p:cNvPr id="438" name="Google Shape;438;p44"/>
          <p:cNvSpPr/>
          <p:nvPr/>
        </p:nvSpPr>
        <p:spPr>
          <a:xfrm>
            <a:off x="5983567" y="1898109"/>
            <a:ext cx="635729" cy="838148"/>
          </a:xfrm>
          <a:custGeom>
            <a:avLst/>
            <a:gdLst/>
            <a:ahLst/>
            <a:cxnLst/>
            <a:rect l="l" t="t" r="r" b="b"/>
            <a:pathLst>
              <a:path w="26116" h="34078" extrusionOk="0">
                <a:moveTo>
                  <a:pt x="0" y="0"/>
                </a:moveTo>
                <a:cubicBezTo>
                  <a:pt x="3450" y="2867"/>
                  <a:pt x="16349" y="11519"/>
                  <a:pt x="20702" y="17199"/>
                </a:cubicBezTo>
                <a:cubicBezTo>
                  <a:pt x="25055" y="22879"/>
                  <a:pt x="25214" y="31265"/>
                  <a:pt x="26116" y="34078"/>
                </a:cubicBezTo>
              </a:path>
            </a:pathLst>
          </a:custGeom>
          <a:noFill/>
          <a:ln w="19050" cap="flat" cmpd="sng">
            <a:solidFill>
              <a:schemeClr val="dk2"/>
            </a:solidFill>
            <a:prstDash val="solid"/>
            <a:round/>
            <a:headEnd type="none" w="med" len="med"/>
            <a:tailEnd type="none" w="med" len="med"/>
          </a:ln>
        </p:spPr>
      </p:sp>
      <p:sp>
        <p:nvSpPr>
          <p:cNvPr id="439" name="Google Shape;439;p44"/>
          <p:cNvSpPr/>
          <p:nvPr/>
        </p:nvSpPr>
        <p:spPr>
          <a:xfrm>
            <a:off x="6712302" y="3120054"/>
            <a:ext cx="449655" cy="814636"/>
          </a:xfrm>
          <a:custGeom>
            <a:avLst/>
            <a:gdLst/>
            <a:ahLst/>
            <a:cxnLst/>
            <a:rect l="l" t="t" r="r" b="b"/>
            <a:pathLst>
              <a:path w="18472" h="33122" extrusionOk="0">
                <a:moveTo>
                  <a:pt x="0" y="0"/>
                </a:moveTo>
                <a:cubicBezTo>
                  <a:pt x="2283" y="3238"/>
                  <a:pt x="10616" y="13907"/>
                  <a:pt x="13695" y="19427"/>
                </a:cubicBezTo>
                <a:cubicBezTo>
                  <a:pt x="16774" y="24947"/>
                  <a:pt x="17676" y="30840"/>
                  <a:pt x="18472" y="33122"/>
                </a:cubicBezTo>
              </a:path>
            </a:pathLst>
          </a:custGeom>
          <a:noFill/>
          <a:ln w="19050" cap="flat" cmpd="sng">
            <a:solidFill>
              <a:schemeClr val="dk2"/>
            </a:solidFill>
            <a:prstDash val="solid"/>
            <a:round/>
            <a:headEnd type="none" w="med" len="med"/>
            <a:tailEnd type="none" w="med" len="med"/>
          </a:ln>
        </p:spPr>
      </p:sp>
      <p:sp>
        <p:nvSpPr>
          <p:cNvPr id="440" name="Google Shape;440;p44"/>
          <p:cNvSpPr/>
          <p:nvPr/>
        </p:nvSpPr>
        <p:spPr>
          <a:xfrm>
            <a:off x="6332429" y="3096542"/>
            <a:ext cx="209321" cy="164516"/>
          </a:xfrm>
          <a:custGeom>
            <a:avLst/>
            <a:gdLst/>
            <a:ahLst/>
            <a:cxnLst/>
            <a:rect l="l" t="t" r="r" b="b"/>
            <a:pathLst>
              <a:path w="8599" h="6689" extrusionOk="0">
                <a:moveTo>
                  <a:pt x="8599" y="0"/>
                </a:moveTo>
                <a:cubicBezTo>
                  <a:pt x="7166" y="1115"/>
                  <a:pt x="1433" y="5574"/>
                  <a:pt x="0" y="6689"/>
                </a:cubicBezTo>
              </a:path>
            </a:pathLst>
          </a:custGeom>
          <a:noFill/>
          <a:ln w="19050" cap="flat" cmpd="sng">
            <a:solidFill>
              <a:schemeClr val="dk2"/>
            </a:solidFill>
            <a:prstDash val="solid"/>
            <a:round/>
            <a:headEnd type="none" w="med" len="med"/>
            <a:tailEnd type="none" w="med" len="med"/>
          </a:ln>
        </p:spPr>
      </p:sp>
      <p:sp>
        <p:nvSpPr>
          <p:cNvPr id="441" name="Google Shape;441;p44"/>
          <p:cNvSpPr/>
          <p:nvPr/>
        </p:nvSpPr>
        <p:spPr>
          <a:xfrm>
            <a:off x="6239396" y="3566515"/>
            <a:ext cx="147321" cy="383830"/>
          </a:xfrm>
          <a:custGeom>
            <a:avLst/>
            <a:gdLst/>
            <a:ahLst/>
            <a:cxnLst/>
            <a:rect l="l" t="t" r="r" b="b"/>
            <a:pathLst>
              <a:path w="6052" h="15606" extrusionOk="0">
                <a:moveTo>
                  <a:pt x="0" y="0"/>
                </a:moveTo>
                <a:cubicBezTo>
                  <a:pt x="266" y="1380"/>
                  <a:pt x="584" y="5680"/>
                  <a:pt x="1593" y="8281"/>
                </a:cubicBezTo>
                <a:cubicBezTo>
                  <a:pt x="2602" y="10882"/>
                  <a:pt x="5309" y="14385"/>
                  <a:pt x="6052" y="15606"/>
                </a:cubicBezTo>
              </a:path>
            </a:pathLst>
          </a:custGeom>
          <a:noFill/>
          <a:ln w="19050" cap="flat" cmpd="sng">
            <a:solidFill>
              <a:schemeClr val="dk2"/>
            </a:solidFill>
            <a:prstDash val="solid"/>
            <a:round/>
            <a:headEnd type="none" w="med" len="med"/>
            <a:tailEnd type="none" w="med" len="med"/>
          </a:ln>
        </p:spPr>
      </p:sp>
      <p:sp>
        <p:nvSpPr>
          <p:cNvPr id="442" name="Google Shape;442;p44"/>
          <p:cNvSpPr/>
          <p:nvPr/>
        </p:nvSpPr>
        <p:spPr>
          <a:xfrm>
            <a:off x="6580517" y="4169667"/>
            <a:ext cx="480667" cy="39155"/>
          </a:xfrm>
          <a:custGeom>
            <a:avLst/>
            <a:gdLst/>
            <a:ahLst/>
            <a:cxnLst/>
            <a:rect l="l" t="t" r="r" b="b"/>
            <a:pathLst>
              <a:path w="19746" h="1592" extrusionOk="0">
                <a:moveTo>
                  <a:pt x="0" y="0"/>
                </a:moveTo>
                <a:cubicBezTo>
                  <a:pt x="2070" y="265"/>
                  <a:pt x="9129" y="1592"/>
                  <a:pt x="12420" y="1592"/>
                </a:cubicBezTo>
                <a:cubicBezTo>
                  <a:pt x="15711" y="1592"/>
                  <a:pt x="18525" y="265"/>
                  <a:pt x="19746" y="0"/>
                </a:cubicBezTo>
              </a:path>
            </a:pathLst>
          </a:custGeom>
          <a:noFill/>
          <a:ln w="19050" cap="flat" cmpd="sng">
            <a:solidFill>
              <a:schemeClr val="dk2"/>
            </a:solidFill>
            <a:prstDash val="solid"/>
            <a:round/>
            <a:headEnd type="none" w="med" len="med"/>
            <a:tailEnd type="none" w="med" len="med"/>
          </a:ln>
        </p:spPr>
      </p:sp>
      <p:sp>
        <p:nvSpPr>
          <p:cNvPr id="443" name="Google Shape;443;p44"/>
          <p:cNvSpPr/>
          <p:nvPr/>
        </p:nvSpPr>
        <p:spPr>
          <a:xfrm>
            <a:off x="5223844" y="4121362"/>
            <a:ext cx="1085383" cy="56126"/>
          </a:xfrm>
          <a:custGeom>
            <a:avLst/>
            <a:gdLst/>
            <a:ahLst/>
            <a:cxnLst/>
            <a:rect l="l" t="t" r="r" b="b"/>
            <a:pathLst>
              <a:path w="44588" h="2282" extrusionOk="0">
                <a:moveTo>
                  <a:pt x="0" y="2282"/>
                </a:moveTo>
                <a:cubicBezTo>
                  <a:pt x="4671" y="1911"/>
                  <a:pt x="20596" y="159"/>
                  <a:pt x="28027" y="53"/>
                </a:cubicBezTo>
                <a:cubicBezTo>
                  <a:pt x="35458" y="-53"/>
                  <a:pt x="41828" y="1380"/>
                  <a:pt x="44588" y="1645"/>
                </a:cubicBezTo>
              </a:path>
            </a:pathLst>
          </a:custGeom>
          <a:noFill/>
          <a:ln w="19050" cap="flat" cmpd="sng">
            <a:solidFill>
              <a:schemeClr val="dk2"/>
            </a:solidFill>
            <a:prstDash val="solid"/>
            <a:round/>
            <a:headEnd type="none" w="med" len="med"/>
            <a:tailEnd type="none" w="med" len="med"/>
          </a:ln>
        </p:spPr>
      </p:sp>
      <p:sp>
        <p:nvSpPr>
          <p:cNvPr id="444" name="Google Shape;444;p44"/>
          <p:cNvSpPr/>
          <p:nvPr/>
        </p:nvSpPr>
        <p:spPr>
          <a:xfrm>
            <a:off x="5898298" y="1114828"/>
            <a:ext cx="294593" cy="391651"/>
          </a:xfrm>
          <a:custGeom>
            <a:avLst/>
            <a:gdLst/>
            <a:ahLst/>
            <a:cxnLst/>
            <a:rect l="l" t="t" r="r" b="b"/>
            <a:pathLst>
              <a:path w="12102" h="15924" extrusionOk="0">
                <a:moveTo>
                  <a:pt x="0" y="15924"/>
                </a:moveTo>
                <a:cubicBezTo>
                  <a:pt x="1539" y="14332"/>
                  <a:pt x="7219" y="9024"/>
                  <a:pt x="9236" y="6370"/>
                </a:cubicBezTo>
                <a:cubicBezTo>
                  <a:pt x="11253" y="3716"/>
                  <a:pt x="11624" y="1062"/>
                  <a:pt x="12102" y="0"/>
                </a:cubicBezTo>
              </a:path>
            </a:pathLst>
          </a:custGeom>
          <a:noFill/>
          <a:ln w="19050" cap="flat" cmpd="sng">
            <a:solidFill>
              <a:schemeClr val="dk2"/>
            </a:solidFill>
            <a:prstDash val="solid"/>
            <a:round/>
            <a:headEnd type="none" w="med" len="med"/>
            <a:tailEnd type="none" w="med" len="med"/>
          </a:ln>
        </p:spPr>
      </p:sp>
      <p:sp>
        <p:nvSpPr>
          <p:cNvPr id="445" name="Google Shape;445;p44"/>
          <p:cNvSpPr txBox="1">
            <a:spLocks noGrp="1"/>
          </p:cNvSpPr>
          <p:nvPr>
            <p:ph type="subTitle" idx="1"/>
          </p:nvPr>
        </p:nvSpPr>
        <p:spPr>
          <a:xfrm>
            <a:off x="693100" y="2161325"/>
            <a:ext cx="2744100" cy="140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b="1"/>
              <a:t>Each city is a vertex</a:t>
            </a:r>
            <a:endParaRPr b="1"/>
          </a:p>
          <a:p>
            <a:pPr marL="457200" lvl="0" indent="-342900" algn="l" rtl="0">
              <a:spcBef>
                <a:spcPts val="0"/>
              </a:spcBef>
              <a:spcAft>
                <a:spcPts val="0"/>
              </a:spcAft>
              <a:buSzPts val="1800"/>
              <a:buChar char="●"/>
            </a:pPr>
            <a:r>
              <a:rPr lang="en" b="1"/>
              <a:t>An edge is between two vertex</a:t>
            </a:r>
            <a:endParaRPr b="1"/>
          </a:p>
          <a:p>
            <a:pPr marL="457200" lvl="0" indent="-342900" algn="l" rtl="0">
              <a:spcBef>
                <a:spcPts val="0"/>
              </a:spcBef>
              <a:spcAft>
                <a:spcPts val="0"/>
              </a:spcAft>
              <a:buSzPts val="1800"/>
              <a:buChar char="●"/>
            </a:pPr>
            <a:r>
              <a:rPr lang="en" b="1"/>
              <a:t>each edge has a weight ( hours )</a:t>
            </a:r>
            <a:endParaRPr b="1"/>
          </a:p>
        </p:txBody>
      </p:sp>
      <p:sp>
        <p:nvSpPr>
          <p:cNvPr id="446" name="Google Shape;446;p44"/>
          <p:cNvSpPr txBox="1"/>
          <p:nvPr/>
        </p:nvSpPr>
        <p:spPr>
          <a:xfrm>
            <a:off x="6681300" y="10932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4</a:t>
            </a:r>
            <a:endParaRPr>
              <a:solidFill>
                <a:schemeClr val="lt1"/>
              </a:solidFill>
              <a:latin typeface="Overpass"/>
              <a:ea typeface="Overpass"/>
              <a:cs typeface="Overpass"/>
              <a:sym typeface="Overpass"/>
            </a:endParaRPr>
          </a:p>
        </p:txBody>
      </p:sp>
      <p:sp>
        <p:nvSpPr>
          <p:cNvPr id="447" name="Google Shape;447;p44"/>
          <p:cNvSpPr txBox="1"/>
          <p:nvPr/>
        </p:nvSpPr>
        <p:spPr>
          <a:xfrm>
            <a:off x="6246000" y="13504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2</a:t>
            </a:r>
            <a:endParaRPr>
              <a:solidFill>
                <a:schemeClr val="lt1"/>
              </a:solidFill>
              <a:latin typeface="Overpass"/>
              <a:ea typeface="Overpass"/>
              <a:cs typeface="Overpass"/>
              <a:sym typeface="Overpass"/>
            </a:endParaRPr>
          </a:p>
        </p:txBody>
      </p:sp>
      <p:sp>
        <p:nvSpPr>
          <p:cNvPr id="448" name="Google Shape;448;p44"/>
          <p:cNvSpPr txBox="1"/>
          <p:nvPr/>
        </p:nvSpPr>
        <p:spPr>
          <a:xfrm>
            <a:off x="6906075" y="20124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3</a:t>
            </a:r>
            <a:endParaRPr>
              <a:solidFill>
                <a:schemeClr val="lt1"/>
              </a:solidFill>
              <a:latin typeface="Overpass"/>
              <a:ea typeface="Overpass"/>
              <a:cs typeface="Overpass"/>
              <a:sym typeface="Overpass"/>
            </a:endParaRPr>
          </a:p>
        </p:txBody>
      </p:sp>
      <p:sp>
        <p:nvSpPr>
          <p:cNvPr id="449" name="Google Shape;449;p44"/>
          <p:cNvSpPr txBox="1"/>
          <p:nvPr/>
        </p:nvSpPr>
        <p:spPr>
          <a:xfrm>
            <a:off x="6266613" y="28010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1</a:t>
            </a:r>
            <a:endParaRPr>
              <a:solidFill>
                <a:schemeClr val="lt1"/>
              </a:solidFill>
              <a:latin typeface="Overpass"/>
              <a:ea typeface="Overpass"/>
              <a:cs typeface="Overpass"/>
              <a:sym typeface="Overpass"/>
            </a:endParaRPr>
          </a:p>
        </p:txBody>
      </p:sp>
      <p:sp>
        <p:nvSpPr>
          <p:cNvPr id="450" name="Google Shape;450;p44"/>
          <p:cNvSpPr txBox="1"/>
          <p:nvPr/>
        </p:nvSpPr>
        <p:spPr>
          <a:xfrm>
            <a:off x="6373913" y="19139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2</a:t>
            </a:r>
            <a:endParaRPr>
              <a:solidFill>
                <a:schemeClr val="lt1"/>
              </a:solidFill>
              <a:latin typeface="Overpass"/>
              <a:ea typeface="Overpass"/>
              <a:cs typeface="Overpass"/>
              <a:sym typeface="Overpass"/>
            </a:endParaRPr>
          </a:p>
        </p:txBody>
      </p:sp>
      <p:sp>
        <p:nvSpPr>
          <p:cNvPr id="451" name="Google Shape;451;p44"/>
          <p:cNvSpPr txBox="1"/>
          <p:nvPr/>
        </p:nvSpPr>
        <p:spPr>
          <a:xfrm>
            <a:off x="5280613" y="9482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4</a:t>
            </a:r>
            <a:endParaRPr>
              <a:solidFill>
                <a:schemeClr val="lt1"/>
              </a:solidFill>
              <a:latin typeface="Overpass"/>
              <a:ea typeface="Overpass"/>
              <a:cs typeface="Overpass"/>
              <a:sym typeface="Overpass"/>
            </a:endParaRPr>
          </a:p>
        </p:txBody>
      </p:sp>
      <p:sp>
        <p:nvSpPr>
          <p:cNvPr id="452" name="Google Shape;452;p44"/>
          <p:cNvSpPr txBox="1"/>
          <p:nvPr/>
        </p:nvSpPr>
        <p:spPr>
          <a:xfrm>
            <a:off x="5806513" y="10444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2</a:t>
            </a:r>
            <a:endParaRPr>
              <a:solidFill>
                <a:schemeClr val="lt1"/>
              </a:solidFill>
              <a:latin typeface="Overpass"/>
              <a:ea typeface="Overpass"/>
              <a:cs typeface="Overpass"/>
              <a:sym typeface="Overpass"/>
            </a:endParaRPr>
          </a:p>
        </p:txBody>
      </p:sp>
      <p:sp>
        <p:nvSpPr>
          <p:cNvPr id="453" name="Google Shape;453;p44"/>
          <p:cNvSpPr txBox="1"/>
          <p:nvPr/>
        </p:nvSpPr>
        <p:spPr>
          <a:xfrm>
            <a:off x="5248500" y="12812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5</a:t>
            </a:r>
            <a:endParaRPr>
              <a:solidFill>
                <a:schemeClr val="lt1"/>
              </a:solidFill>
              <a:latin typeface="Overpass"/>
              <a:ea typeface="Overpass"/>
              <a:cs typeface="Overpass"/>
              <a:sym typeface="Overpass"/>
            </a:endParaRPr>
          </a:p>
        </p:txBody>
      </p:sp>
      <p:sp>
        <p:nvSpPr>
          <p:cNvPr id="454" name="Google Shape;454;p44"/>
          <p:cNvSpPr txBox="1"/>
          <p:nvPr/>
        </p:nvSpPr>
        <p:spPr>
          <a:xfrm>
            <a:off x="4136163" y="16744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1</a:t>
            </a:r>
            <a:endParaRPr>
              <a:solidFill>
                <a:schemeClr val="lt1"/>
              </a:solidFill>
              <a:latin typeface="Overpass"/>
              <a:ea typeface="Overpass"/>
              <a:cs typeface="Overpass"/>
              <a:sym typeface="Overpass"/>
            </a:endParaRPr>
          </a:p>
        </p:txBody>
      </p:sp>
      <p:sp>
        <p:nvSpPr>
          <p:cNvPr id="455" name="Google Shape;455;p44"/>
          <p:cNvSpPr txBox="1"/>
          <p:nvPr/>
        </p:nvSpPr>
        <p:spPr>
          <a:xfrm>
            <a:off x="4892538" y="16744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3</a:t>
            </a:r>
            <a:endParaRPr>
              <a:solidFill>
                <a:schemeClr val="lt1"/>
              </a:solidFill>
              <a:latin typeface="Overpass"/>
              <a:ea typeface="Overpass"/>
              <a:cs typeface="Overpass"/>
              <a:sym typeface="Overpass"/>
            </a:endParaRPr>
          </a:p>
        </p:txBody>
      </p:sp>
      <p:sp>
        <p:nvSpPr>
          <p:cNvPr id="456" name="Google Shape;456;p44"/>
          <p:cNvSpPr txBox="1"/>
          <p:nvPr/>
        </p:nvSpPr>
        <p:spPr>
          <a:xfrm>
            <a:off x="4519275" y="246838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2</a:t>
            </a:r>
            <a:endParaRPr>
              <a:solidFill>
                <a:schemeClr val="lt1"/>
              </a:solidFill>
              <a:latin typeface="Overpass"/>
              <a:ea typeface="Overpass"/>
              <a:cs typeface="Overpass"/>
              <a:sym typeface="Overpass"/>
            </a:endParaRPr>
          </a:p>
        </p:txBody>
      </p:sp>
      <p:sp>
        <p:nvSpPr>
          <p:cNvPr id="457" name="Google Shape;457;p44"/>
          <p:cNvSpPr txBox="1"/>
          <p:nvPr/>
        </p:nvSpPr>
        <p:spPr>
          <a:xfrm>
            <a:off x="5818013" y="2402300"/>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4</a:t>
            </a:r>
            <a:endParaRPr>
              <a:solidFill>
                <a:schemeClr val="lt1"/>
              </a:solidFill>
              <a:latin typeface="Overpass"/>
              <a:ea typeface="Overpass"/>
              <a:cs typeface="Overpass"/>
              <a:sym typeface="Overpass"/>
            </a:endParaRPr>
          </a:p>
        </p:txBody>
      </p:sp>
      <p:sp>
        <p:nvSpPr>
          <p:cNvPr id="458" name="Google Shape;458;p44"/>
          <p:cNvSpPr txBox="1"/>
          <p:nvPr/>
        </p:nvSpPr>
        <p:spPr>
          <a:xfrm>
            <a:off x="5217000" y="234366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2</a:t>
            </a:r>
            <a:endParaRPr>
              <a:solidFill>
                <a:schemeClr val="lt1"/>
              </a:solidFill>
              <a:latin typeface="Overpass"/>
              <a:ea typeface="Overpass"/>
              <a:cs typeface="Overpass"/>
              <a:sym typeface="Overpass"/>
            </a:endParaRPr>
          </a:p>
        </p:txBody>
      </p:sp>
      <p:sp>
        <p:nvSpPr>
          <p:cNvPr id="459" name="Google Shape;459;p44"/>
          <p:cNvSpPr txBox="1"/>
          <p:nvPr/>
        </p:nvSpPr>
        <p:spPr>
          <a:xfrm>
            <a:off x="5204413" y="29448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3</a:t>
            </a:r>
            <a:endParaRPr>
              <a:solidFill>
                <a:schemeClr val="lt1"/>
              </a:solidFill>
              <a:latin typeface="Overpass"/>
              <a:ea typeface="Overpass"/>
              <a:cs typeface="Overpass"/>
              <a:sym typeface="Overpass"/>
            </a:endParaRPr>
          </a:p>
        </p:txBody>
      </p:sp>
      <p:sp>
        <p:nvSpPr>
          <p:cNvPr id="460" name="Google Shape;460;p44"/>
          <p:cNvSpPr txBox="1"/>
          <p:nvPr/>
        </p:nvSpPr>
        <p:spPr>
          <a:xfrm>
            <a:off x="4561263" y="3621400"/>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1</a:t>
            </a:r>
            <a:endParaRPr>
              <a:solidFill>
                <a:schemeClr val="lt1"/>
              </a:solidFill>
              <a:latin typeface="Overpass"/>
              <a:ea typeface="Overpass"/>
              <a:cs typeface="Overpass"/>
              <a:sym typeface="Overpass"/>
            </a:endParaRPr>
          </a:p>
        </p:txBody>
      </p:sp>
      <p:sp>
        <p:nvSpPr>
          <p:cNvPr id="461" name="Google Shape;461;p44"/>
          <p:cNvSpPr txBox="1"/>
          <p:nvPr/>
        </p:nvSpPr>
        <p:spPr>
          <a:xfrm>
            <a:off x="5569463" y="3739100"/>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2</a:t>
            </a:r>
            <a:endParaRPr>
              <a:solidFill>
                <a:schemeClr val="lt1"/>
              </a:solidFill>
              <a:latin typeface="Overpass"/>
              <a:ea typeface="Overpass"/>
              <a:cs typeface="Overpass"/>
              <a:sym typeface="Overpass"/>
            </a:endParaRPr>
          </a:p>
        </p:txBody>
      </p:sp>
      <p:sp>
        <p:nvSpPr>
          <p:cNvPr id="462" name="Google Shape;462;p44"/>
          <p:cNvSpPr txBox="1"/>
          <p:nvPr/>
        </p:nvSpPr>
        <p:spPr>
          <a:xfrm>
            <a:off x="6245988" y="3491100"/>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2</a:t>
            </a:r>
            <a:endParaRPr>
              <a:solidFill>
                <a:schemeClr val="lt1"/>
              </a:solidFill>
              <a:latin typeface="Overpass"/>
              <a:ea typeface="Overpass"/>
              <a:cs typeface="Overpass"/>
              <a:sym typeface="Overpass"/>
            </a:endParaRPr>
          </a:p>
        </p:txBody>
      </p:sp>
      <p:sp>
        <p:nvSpPr>
          <p:cNvPr id="463" name="Google Shape;463;p44"/>
          <p:cNvSpPr txBox="1"/>
          <p:nvPr/>
        </p:nvSpPr>
        <p:spPr>
          <a:xfrm>
            <a:off x="6934213" y="30590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4</a:t>
            </a:r>
            <a:endParaRPr>
              <a:solidFill>
                <a:schemeClr val="lt1"/>
              </a:solidFill>
              <a:latin typeface="Overpass"/>
              <a:ea typeface="Overpass"/>
              <a:cs typeface="Overpass"/>
              <a:sym typeface="Overpass"/>
            </a:endParaRPr>
          </a:p>
        </p:txBody>
      </p:sp>
      <p:sp>
        <p:nvSpPr>
          <p:cNvPr id="464" name="Google Shape;464;p44"/>
          <p:cNvSpPr txBox="1"/>
          <p:nvPr/>
        </p:nvSpPr>
        <p:spPr>
          <a:xfrm>
            <a:off x="6674438" y="38086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Overpass"/>
                <a:ea typeface="Overpass"/>
                <a:cs typeface="Overpass"/>
                <a:sym typeface="Overpass"/>
              </a:rPr>
              <a:t>3</a:t>
            </a:r>
            <a:endParaRPr>
              <a:solidFill>
                <a:schemeClr val="lt1"/>
              </a:solidFill>
              <a:latin typeface="Overpass"/>
              <a:ea typeface="Overpass"/>
              <a:cs typeface="Overpass"/>
              <a:sym typeface="Overpas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45"/>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0</a:t>
            </a:r>
            <a:r>
              <a:rPr lang="en"/>
              <a:t>3</a:t>
            </a:r>
            <a:endParaRPr b="1"/>
          </a:p>
        </p:txBody>
      </p:sp>
      <p:sp>
        <p:nvSpPr>
          <p:cNvPr id="470" name="Google Shape;470;p45"/>
          <p:cNvSpPr txBox="1">
            <a:spLocks noGrp="1"/>
          </p:cNvSpPr>
          <p:nvPr>
            <p:ph type="title" idx="2"/>
          </p:nvPr>
        </p:nvSpPr>
        <p:spPr>
          <a:xfrm>
            <a:off x="3839400" y="1920350"/>
            <a:ext cx="5150700" cy="9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a:t>NLP</a:t>
            </a:r>
            <a:endParaRPr sz="60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pic>
        <p:nvPicPr>
          <p:cNvPr id="475" name="Google Shape;475;p46"/>
          <p:cNvPicPr preferRelativeResize="0"/>
          <p:nvPr/>
        </p:nvPicPr>
        <p:blipFill rotWithShape="1">
          <a:blip r:embed="rId3">
            <a:alphaModFix/>
          </a:blip>
          <a:srcRect r="50000"/>
          <a:stretch/>
        </p:blipFill>
        <p:spPr>
          <a:xfrm>
            <a:off x="4572000" y="-14862"/>
            <a:ext cx="4598424" cy="5173224"/>
          </a:xfrm>
          <a:prstGeom prst="rect">
            <a:avLst/>
          </a:prstGeom>
          <a:noFill/>
          <a:ln>
            <a:noFill/>
          </a:ln>
        </p:spPr>
      </p:pic>
      <p:sp>
        <p:nvSpPr>
          <p:cNvPr id="476" name="Google Shape;476;p46"/>
          <p:cNvSpPr/>
          <p:nvPr/>
        </p:nvSpPr>
        <p:spPr>
          <a:xfrm>
            <a:off x="3167950"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400" b="1">
              <a:solidFill>
                <a:schemeClr val="lt1"/>
              </a:solidFill>
              <a:latin typeface="Bebas Neue"/>
              <a:ea typeface="Bebas Neue"/>
              <a:cs typeface="Bebas Neue"/>
              <a:sym typeface="Bebas Neue"/>
            </a:endParaRPr>
          </a:p>
        </p:txBody>
      </p:sp>
      <p:sp>
        <p:nvSpPr>
          <p:cNvPr id="477" name="Google Shape;477;p46"/>
          <p:cNvSpPr txBox="1">
            <a:spLocks noGrp="1"/>
          </p:cNvSpPr>
          <p:nvPr>
            <p:ph type="title"/>
          </p:nvPr>
        </p:nvSpPr>
        <p:spPr>
          <a:xfrm>
            <a:off x="241100" y="1898400"/>
            <a:ext cx="2797200" cy="13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Technologies</a:t>
            </a:r>
            <a:endParaRPr/>
          </a:p>
        </p:txBody>
      </p:sp>
      <p:cxnSp>
        <p:nvCxnSpPr>
          <p:cNvPr id="478" name="Google Shape;478;p46"/>
          <p:cNvCxnSpPr/>
          <p:nvPr/>
        </p:nvCxnSpPr>
        <p:spPr>
          <a:xfrm rot="10800000">
            <a:off x="9042772" y="3647100"/>
            <a:ext cx="0" cy="1381500"/>
          </a:xfrm>
          <a:prstGeom prst="straightConnector1">
            <a:avLst/>
          </a:prstGeom>
          <a:noFill/>
          <a:ln w="19050" cap="flat" cmpd="sng">
            <a:solidFill>
              <a:schemeClr val="lt1"/>
            </a:solidFill>
            <a:prstDash val="solid"/>
            <a:round/>
            <a:headEnd type="none" w="med" len="med"/>
            <a:tailEnd type="none" w="med" len="med"/>
          </a:ln>
        </p:spPr>
      </p:cxnSp>
      <p:cxnSp>
        <p:nvCxnSpPr>
          <p:cNvPr id="479" name="Google Shape;479;p46"/>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480" name="Google Shape;480;p46"/>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481" name="Google Shape;481;p46"/>
          <p:cNvCxnSpPr/>
          <p:nvPr/>
        </p:nvCxnSpPr>
        <p:spPr>
          <a:xfrm rot="10800000">
            <a:off x="9042772" y="115475"/>
            <a:ext cx="0" cy="1381500"/>
          </a:xfrm>
          <a:prstGeom prst="straightConnector1">
            <a:avLst/>
          </a:prstGeom>
          <a:noFill/>
          <a:ln w="19050" cap="flat" cmpd="sng">
            <a:solidFill>
              <a:schemeClr val="lt1"/>
            </a:solidFill>
            <a:prstDash val="solid"/>
            <a:round/>
            <a:headEnd type="none" w="med" len="med"/>
            <a:tailEnd type="none" w="med" len="med"/>
          </a:ln>
        </p:spPr>
      </p:cxnSp>
      <p:sp>
        <p:nvSpPr>
          <p:cNvPr id="482" name="Google Shape;482;p46"/>
          <p:cNvSpPr/>
          <p:nvPr/>
        </p:nvSpPr>
        <p:spPr>
          <a:xfrm>
            <a:off x="6240600" y="1653800"/>
            <a:ext cx="2115900" cy="1822200"/>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6"/>
          <p:cNvSpPr txBox="1">
            <a:spLocks noGrp="1"/>
          </p:cNvSpPr>
          <p:nvPr>
            <p:ph type="subTitle" idx="1"/>
          </p:nvPr>
        </p:nvSpPr>
        <p:spPr>
          <a:xfrm>
            <a:off x="6019954" y="2130025"/>
            <a:ext cx="2557200" cy="2781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400"/>
              <a:t>SPACY</a:t>
            </a:r>
            <a:endParaRPr sz="2400"/>
          </a:p>
        </p:txBody>
      </p:sp>
      <p:sp>
        <p:nvSpPr>
          <p:cNvPr id="484" name="Google Shape;484;p46"/>
          <p:cNvSpPr txBox="1">
            <a:spLocks noGrp="1"/>
          </p:cNvSpPr>
          <p:nvPr>
            <p:ph type="subTitle" idx="1"/>
          </p:nvPr>
        </p:nvSpPr>
        <p:spPr>
          <a:xfrm>
            <a:off x="3415904" y="2130025"/>
            <a:ext cx="2557200" cy="2781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400"/>
              <a:t>NLTK</a:t>
            </a:r>
            <a:endParaRPr sz="2400"/>
          </a:p>
        </p:txBody>
      </p:sp>
      <p:sp>
        <p:nvSpPr>
          <p:cNvPr id="485" name="Google Shape;485;p46"/>
          <p:cNvSpPr txBox="1"/>
          <p:nvPr/>
        </p:nvSpPr>
        <p:spPr>
          <a:xfrm>
            <a:off x="6198300" y="2457875"/>
            <a:ext cx="22005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solidFill>
                  <a:schemeClr val="lt1"/>
                </a:solidFill>
                <a:latin typeface="Overpass"/>
                <a:ea typeface="Overpass"/>
                <a:cs typeface="Overpass"/>
                <a:sym typeface="Overpass"/>
              </a:rPr>
              <a:t>Simplest methods</a:t>
            </a:r>
            <a:endParaRPr sz="1700">
              <a:solidFill>
                <a:schemeClr val="lt1"/>
              </a:solidFill>
              <a:latin typeface="Overpass"/>
              <a:ea typeface="Overpass"/>
              <a:cs typeface="Overpass"/>
              <a:sym typeface="Overpass"/>
            </a:endParaRPr>
          </a:p>
          <a:p>
            <a:pPr marL="0" lvl="0" indent="0" algn="ctr" rtl="0">
              <a:spcBef>
                <a:spcPts val="0"/>
              </a:spcBef>
              <a:spcAft>
                <a:spcPts val="0"/>
              </a:spcAft>
              <a:buNone/>
            </a:pPr>
            <a:r>
              <a:rPr lang="en" sz="1700">
                <a:solidFill>
                  <a:schemeClr val="lt1"/>
                </a:solidFill>
                <a:latin typeface="Overpass"/>
                <a:ea typeface="Overpass"/>
                <a:cs typeface="Overpass"/>
                <a:sym typeface="Overpass"/>
              </a:rPr>
              <a:t>Newest</a:t>
            </a:r>
            <a:endParaRPr sz="1700">
              <a:solidFill>
                <a:schemeClr val="lt1"/>
              </a:solidFill>
              <a:latin typeface="Overpass"/>
              <a:ea typeface="Overpass"/>
              <a:cs typeface="Overpass"/>
              <a:sym typeface="Overpass"/>
            </a:endParaRPr>
          </a:p>
        </p:txBody>
      </p:sp>
      <p:sp>
        <p:nvSpPr>
          <p:cNvPr id="486" name="Google Shape;486;p46"/>
          <p:cNvSpPr txBox="1"/>
          <p:nvPr/>
        </p:nvSpPr>
        <p:spPr>
          <a:xfrm>
            <a:off x="3594250" y="2457875"/>
            <a:ext cx="22005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solidFill>
                  <a:schemeClr val="lt1"/>
                </a:solidFill>
                <a:latin typeface="Overpass"/>
                <a:ea typeface="Overpass"/>
                <a:cs typeface="Overpass"/>
                <a:sym typeface="Overpass"/>
              </a:rPr>
              <a:t>More complexe</a:t>
            </a:r>
            <a:endParaRPr sz="1700">
              <a:solidFill>
                <a:schemeClr val="lt1"/>
              </a:solidFill>
              <a:latin typeface="Overpass"/>
              <a:ea typeface="Overpass"/>
              <a:cs typeface="Overpass"/>
              <a:sym typeface="Overpass"/>
            </a:endParaRPr>
          </a:p>
          <a:p>
            <a:pPr marL="0" lvl="0" indent="0" algn="ctr" rtl="0">
              <a:spcBef>
                <a:spcPts val="0"/>
              </a:spcBef>
              <a:spcAft>
                <a:spcPts val="0"/>
              </a:spcAft>
              <a:buNone/>
            </a:pPr>
            <a:r>
              <a:rPr lang="en" sz="1700">
                <a:solidFill>
                  <a:schemeClr val="lt1"/>
                </a:solidFill>
                <a:latin typeface="Overpass"/>
                <a:ea typeface="Overpass"/>
                <a:cs typeface="Overpass"/>
                <a:sym typeface="Overpass"/>
              </a:rPr>
              <a:t>Older</a:t>
            </a:r>
            <a:endParaRPr sz="1700">
              <a:solidFill>
                <a:schemeClr val="lt1"/>
              </a:solidFill>
              <a:latin typeface="Overpass"/>
              <a:ea typeface="Overpass"/>
              <a:cs typeface="Overpass"/>
              <a:sym typeface="Overpas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0"/>
        <p:cNvGrpSpPr/>
        <p:nvPr/>
      </p:nvGrpSpPr>
      <p:grpSpPr>
        <a:xfrm>
          <a:off x="0" y="0"/>
          <a:ext cx="0" cy="0"/>
          <a:chOff x="0" y="0"/>
          <a:chExt cx="0" cy="0"/>
        </a:xfrm>
      </p:grpSpPr>
      <p:sp>
        <p:nvSpPr>
          <p:cNvPr id="491" name="Google Shape;491;p47"/>
          <p:cNvSpPr txBox="1"/>
          <p:nvPr/>
        </p:nvSpPr>
        <p:spPr>
          <a:xfrm>
            <a:off x="2746600" y="3162325"/>
            <a:ext cx="3577200" cy="53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1"/>
                </a:solidFill>
                <a:latin typeface="Bebas Neue"/>
                <a:ea typeface="Bebas Neue"/>
                <a:cs typeface="Bebas Neue"/>
                <a:sym typeface="Bebas Neue"/>
              </a:rPr>
              <a:t>“J’habite à strasbourg et j’aimerais me rendre à marseille  ”</a:t>
            </a:r>
            <a:endParaRPr sz="2200" b="1">
              <a:solidFill>
                <a:schemeClr val="dk1"/>
              </a:solidFill>
              <a:latin typeface="Bebas Neue"/>
              <a:ea typeface="Bebas Neue"/>
              <a:cs typeface="Bebas Neue"/>
              <a:sym typeface="Bebas Neue"/>
            </a:endParaRPr>
          </a:p>
        </p:txBody>
      </p:sp>
      <p:sp>
        <p:nvSpPr>
          <p:cNvPr id="492" name="Google Shape;492;p47"/>
          <p:cNvSpPr txBox="1">
            <a:spLocks noGrp="1"/>
          </p:cNvSpPr>
          <p:nvPr>
            <p:ph type="title"/>
          </p:nvPr>
        </p:nvSpPr>
        <p:spPr>
          <a:xfrm>
            <a:off x="2687725" y="354084"/>
            <a:ext cx="3695700" cy="7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EXAMPLES</a:t>
            </a:r>
            <a:endParaRPr/>
          </a:p>
        </p:txBody>
      </p:sp>
      <p:grpSp>
        <p:nvGrpSpPr>
          <p:cNvPr id="493" name="Google Shape;493;p47"/>
          <p:cNvGrpSpPr/>
          <p:nvPr/>
        </p:nvGrpSpPr>
        <p:grpSpPr>
          <a:xfrm>
            <a:off x="4042960" y="5260365"/>
            <a:ext cx="4721891" cy="2408367"/>
            <a:chOff x="238125" y="1038125"/>
            <a:chExt cx="7146800" cy="3633625"/>
          </a:xfrm>
        </p:grpSpPr>
        <p:sp>
          <p:nvSpPr>
            <p:cNvPr id="494" name="Google Shape;494;p4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6" name="Google Shape;2066;p47"/>
          <p:cNvSpPr txBox="1"/>
          <p:nvPr/>
        </p:nvSpPr>
        <p:spPr>
          <a:xfrm>
            <a:off x="2746600" y="1677125"/>
            <a:ext cx="3577200" cy="53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1"/>
                </a:solidFill>
                <a:latin typeface="Bebas Neue"/>
                <a:ea typeface="Bebas Neue"/>
                <a:cs typeface="Bebas Neue"/>
                <a:sym typeface="Bebas Neue"/>
              </a:rPr>
              <a:t>“je voudrais aller à paris depuis Toulouse”</a:t>
            </a:r>
            <a:endParaRPr sz="2200" b="1">
              <a:solidFill>
                <a:schemeClr val="dk1"/>
              </a:solidFill>
              <a:latin typeface="Bebas Neue"/>
              <a:ea typeface="Bebas Neue"/>
              <a:cs typeface="Bebas Neue"/>
              <a:sym typeface="Bebas Neue"/>
            </a:endParaRPr>
          </a:p>
        </p:txBody>
      </p:sp>
      <p:sp>
        <p:nvSpPr>
          <p:cNvPr id="2067" name="Google Shape;2067;p47"/>
          <p:cNvSpPr txBox="1"/>
          <p:nvPr/>
        </p:nvSpPr>
        <p:spPr>
          <a:xfrm>
            <a:off x="4006925" y="1006852"/>
            <a:ext cx="1057200" cy="2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Overpass"/>
                <a:ea typeface="Overpass"/>
                <a:cs typeface="Overpass"/>
                <a:sym typeface="Overpass"/>
              </a:rPr>
              <a:t>(in french)</a:t>
            </a:r>
            <a:endParaRPr b="1">
              <a:solidFill>
                <a:schemeClr val="dk1"/>
              </a:solidFill>
              <a:latin typeface="Overpass"/>
              <a:ea typeface="Overpass"/>
              <a:cs typeface="Overpass"/>
              <a:sym typeface="Overpass"/>
            </a:endParaRPr>
          </a:p>
        </p:txBody>
      </p:sp>
      <p:sp>
        <p:nvSpPr>
          <p:cNvPr id="2068" name="Google Shape;2068;p47"/>
          <p:cNvSpPr txBox="1"/>
          <p:nvPr/>
        </p:nvSpPr>
        <p:spPr>
          <a:xfrm>
            <a:off x="2993726" y="2240520"/>
            <a:ext cx="3083700" cy="6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Overpass"/>
                <a:ea typeface="Overpass"/>
                <a:cs typeface="Overpass"/>
                <a:sym typeface="Overpass"/>
              </a:rPr>
              <a:t>Départ: Toulouse</a:t>
            </a:r>
            <a:endParaRPr b="1">
              <a:solidFill>
                <a:schemeClr val="dk1"/>
              </a:solidFill>
              <a:latin typeface="Overpass"/>
              <a:ea typeface="Overpass"/>
              <a:cs typeface="Overpass"/>
              <a:sym typeface="Overpass"/>
            </a:endParaRPr>
          </a:p>
          <a:p>
            <a:pPr marL="0" lvl="0" indent="0" algn="ctr" rtl="0">
              <a:spcBef>
                <a:spcPts val="0"/>
              </a:spcBef>
              <a:spcAft>
                <a:spcPts val="0"/>
              </a:spcAft>
              <a:buNone/>
            </a:pPr>
            <a:r>
              <a:rPr lang="en" b="1">
                <a:solidFill>
                  <a:schemeClr val="dk1"/>
                </a:solidFill>
                <a:latin typeface="Overpass"/>
                <a:ea typeface="Overpass"/>
                <a:cs typeface="Overpass"/>
                <a:sym typeface="Overpass"/>
              </a:rPr>
              <a:t>Arrivée: Paris</a:t>
            </a:r>
            <a:endParaRPr b="1">
              <a:solidFill>
                <a:schemeClr val="dk1"/>
              </a:solidFill>
              <a:latin typeface="Overpass"/>
              <a:ea typeface="Overpass"/>
              <a:cs typeface="Overpass"/>
              <a:sym typeface="Overpass"/>
            </a:endParaRPr>
          </a:p>
        </p:txBody>
      </p:sp>
      <p:sp>
        <p:nvSpPr>
          <p:cNvPr id="2069" name="Google Shape;2069;p47"/>
          <p:cNvSpPr txBox="1"/>
          <p:nvPr/>
        </p:nvSpPr>
        <p:spPr>
          <a:xfrm>
            <a:off x="2993726" y="3725720"/>
            <a:ext cx="3083700" cy="6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Overpass"/>
                <a:ea typeface="Overpass"/>
                <a:cs typeface="Overpass"/>
                <a:sym typeface="Overpass"/>
              </a:rPr>
              <a:t>Départ: Strasbourg</a:t>
            </a:r>
            <a:endParaRPr b="1">
              <a:solidFill>
                <a:schemeClr val="dk1"/>
              </a:solidFill>
              <a:latin typeface="Overpass"/>
              <a:ea typeface="Overpass"/>
              <a:cs typeface="Overpass"/>
              <a:sym typeface="Overpass"/>
            </a:endParaRPr>
          </a:p>
          <a:p>
            <a:pPr marL="0" lvl="0" indent="0" algn="ctr" rtl="0">
              <a:spcBef>
                <a:spcPts val="0"/>
              </a:spcBef>
              <a:spcAft>
                <a:spcPts val="0"/>
              </a:spcAft>
              <a:buNone/>
            </a:pPr>
            <a:r>
              <a:rPr lang="en" b="1">
                <a:solidFill>
                  <a:schemeClr val="dk1"/>
                </a:solidFill>
                <a:latin typeface="Overpass"/>
                <a:ea typeface="Overpass"/>
                <a:cs typeface="Overpass"/>
                <a:sym typeface="Overpass"/>
              </a:rPr>
              <a:t>Arrivée: Paris</a:t>
            </a:r>
            <a:endParaRPr b="1">
              <a:solidFill>
                <a:schemeClr val="dk1"/>
              </a:solidFill>
              <a:latin typeface="Overpass"/>
              <a:ea typeface="Overpass"/>
              <a:cs typeface="Overpass"/>
              <a:sym typeface="Overpas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48"/>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SPACY WILL HELP US ?</a:t>
            </a:r>
            <a:endParaRPr/>
          </a:p>
        </p:txBody>
      </p:sp>
      <p:sp>
        <p:nvSpPr>
          <p:cNvPr id="2075" name="Google Shape;2075;p48"/>
          <p:cNvSpPr txBox="1"/>
          <p:nvPr/>
        </p:nvSpPr>
        <p:spPr>
          <a:xfrm>
            <a:off x="1066714" y="2376600"/>
            <a:ext cx="7197300" cy="59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1"/>
                </a:solidFill>
                <a:latin typeface="Bebas Neue"/>
                <a:ea typeface="Bebas Neue"/>
                <a:cs typeface="Bebas Neue"/>
                <a:sym typeface="Bebas Neue"/>
              </a:rPr>
              <a:t>“   je      voudrais      aller      à      paris      depuis      Toulouse   ”</a:t>
            </a:r>
            <a:endParaRPr sz="2200" b="1">
              <a:solidFill>
                <a:schemeClr val="dk1"/>
              </a:solidFill>
              <a:latin typeface="Bebas Neue"/>
              <a:ea typeface="Bebas Neue"/>
              <a:cs typeface="Bebas Neue"/>
              <a:sym typeface="Bebas Neue"/>
            </a:endParaRPr>
          </a:p>
        </p:txBody>
      </p:sp>
      <p:sp>
        <p:nvSpPr>
          <p:cNvPr id="2076" name="Google Shape;2076;p48"/>
          <p:cNvSpPr txBox="1">
            <a:spLocks noGrp="1"/>
          </p:cNvSpPr>
          <p:nvPr>
            <p:ph type="subTitle" idx="1"/>
          </p:nvPr>
        </p:nvSpPr>
        <p:spPr>
          <a:xfrm>
            <a:off x="963000"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NOUN</a:t>
            </a:r>
            <a:endParaRPr/>
          </a:p>
        </p:txBody>
      </p:sp>
      <p:sp>
        <p:nvSpPr>
          <p:cNvPr id="2077" name="Google Shape;2077;p48"/>
          <p:cNvSpPr txBox="1">
            <a:spLocks noGrp="1"/>
          </p:cNvSpPr>
          <p:nvPr>
            <p:ph type="subTitle" idx="1"/>
          </p:nvPr>
        </p:nvSpPr>
        <p:spPr>
          <a:xfrm>
            <a:off x="2079386"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VERB</a:t>
            </a:r>
            <a:endParaRPr/>
          </a:p>
        </p:txBody>
      </p:sp>
      <p:sp>
        <p:nvSpPr>
          <p:cNvPr id="2078" name="Google Shape;2078;p48"/>
          <p:cNvSpPr txBox="1">
            <a:spLocks noGrp="1"/>
          </p:cNvSpPr>
          <p:nvPr>
            <p:ph type="subTitle" idx="1"/>
          </p:nvPr>
        </p:nvSpPr>
        <p:spPr>
          <a:xfrm>
            <a:off x="3195772"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VERB</a:t>
            </a:r>
            <a:endParaRPr/>
          </a:p>
        </p:txBody>
      </p:sp>
      <p:sp>
        <p:nvSpPr>
          <p:cNvPr id="2079" name="Google Shape;2079;p48"/>
          <p:cNvSpPr txBox="1">
            <a:spLocks noGrp="1"/>
          </p:cNvSpPr>
          <p:nvPr>
            <p:ph type="subTitle" idx="1"/>
          </p:nvPr>
        </p:nvSpPr>
        <p:spPr>
          <a:xfrm>
            <a:off x="4263137"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ADP</a:t>
            </a:r>
            <a:endParaRPr/>
          </a:p>
        </p:txBody>
      </p:sp>
      <p:sp>
        <p:nvSpPr>
          <p:cNvPr id="2080" name="Google Shape;2080;p48"/>
          <p:cNvSpPr txBox="1">
            <a:spLocks noGrp="1"/>
          </p:cNvSpPr>
          <p:nvPr>
            <p:ph type="subTitle" idx="1"/>
          </p:nvPr>
        </p:nvSpPr>
        <p:spPr>
          <a:xfrm>
            <a:off x="5204343"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DEST</a:t>
            </a:r>
            <a:endParaRPr/>
          </a:p>
        </p:txBody>
      </p:sp>
      <p:sp>
        <p:nvSpPr>
          <p:cNvPr id="2081" name="Google Shape;2081;p48"/>
          <p:cNvSpPr txBox="1">
            <a:spLocks noGrp="1"/>
          </p:cNvSpPr>
          <p:nvPr>
            <p:ph type="subTitle" idx="1"/>
          </p:nvPr>
        </p:nvSpPr>
        <p:spPr>
          <a:xfrm>
            <a:off x="6320729"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ADP</a:t>
            </a:r>
            <a:endParaRPr/>
          </a:p>
        </p:txBody>
      </p:sp>
      <p:sp>
        <p:nvSpPr>
          <p:cNvPr id="2082" name="Google Shape;2082;p48"/>
          <p:cNvSpPr txBox="1">
            <a:spLocks noGrp="1"/>
          </p:cNvSpPr>
          <p:nvPr>
            <p:ph type="subTitle" idx="1"/>
          </p:nvPr>
        </p:nvSpPr>
        <p:spPr>
          <a:xfrm>
            <a:off x="7437115"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DEST</a:t>
            </a:r>
            <a:endParaRPr/>
          </a:p>
        </p:txBody>
      </p:sp>
      <p:cxnSp>
        <p:nvCxnSpPr>
          <p:cNvPr id="2083" name="Google Shape;2083;p48"/>
          <p:cNvCxnSpPr>
            <a:endCxn id="2076" idx="0"/>
          </p:cNvCxnSpPr>
          <p:nvPr/>
        </p:nvCxnSpPr>
        <p:spPr>
          <a:xfrm flipH="1">
            <a:off x="1409100" y="2909031"/>
            <a:ext cx="651300" cy="687300"/>
          </a:xfrm>
          <a:prstGeom prst="straightConnector1">
            <a:avLst/>
          </a:prstGeom>
          <a:noFill/>
          <a:ln w="38100" cap="flat" cmpd="sng">
            <a:solidFill>
              <a:schemeClr val="dk1"/>
            </a:solidFill>
            <a:prstDash val="solid"/>
            <a:round/>
            <a:headEnd type="none" w="med" len="med"/>
            <a:tailEnd type="triangle" w="med" len="med"/>
          </a:ln>
        </p:spPr>
      </p:cxnSp>
      <p:cxnSp>
        <p:nvCxnSpPr>
          <p:cNvPr id="2084" name="Google Shape;2084;p48"/>
          <p:cNvCxnSpPr>
            <a:endCxn id="2077" idx="0"/>
          </p:cNvCxnSpPr>
          <p:nvPr/>
        </p:nvCxnSpPr>
        <p:spPr>
          <a:xfrm flipH="1">
            <a:off x="2525486" y="2909031"/>
            <a:ext cx="364500" cy="687300"/>
          </a:xfrm>
          <a:prstGeom prst="straightConnector1">
            <a:avLst/>
          </a:prstGeom>
          <a:noFill/>
          <a:ln w="38100" cap="flat" cmpd="sng">
            <a:solidFill>
              <a:schemeClr val="dk1"/>
            </a:solidFill>
            <a:prstDash val="solid"/>
            <a:round/>
            <a:headEnd type="none" w="med" len="med"/>
            <a:tailEnd type="triangle" w="med" len="med"/>
          </a:ln>
        </p:spPr>
      </p:cxnSp>
      <p:cxnSp>
        <p:nvCxnSpPr>
          <p:cNvPr id="2085" name="Google Shape;2085;p48"/>
          <p:cNvCxnSpPr>
            <a:endCxn id="2078" idx="0"/>
          </p:cNvCxnSpPr>
          <p:nvPr/>
        </p:nvCxnSpPr>
        <p:spPr>
          <a:xfrm flipH="1">
            <a:off x="3641872" y="2883531"/>
            <a:ext cx="193800" cy="712800"/>
          </a:xfrm>
          <a:prstGeom prst="straightConnector1">
            <a:avLst/>
          </a:prstGeom>
          <a:noFill/>
          <a:ln w="38100" cap="flat" cmpd="sng">
            <a:solidFill>
              <a:schemeClr val="dk1"/>
            </a:solidFill>
            <a:prstDash val="solid"/>
            <a:round/>
            <a:headEnd type="none" w="med" len="med"/>
            <a:tailEnd type="triangle" w="med" len="med"/>
          </a:ln>
        </p:spPr>
      </p:cxnSp>
      <p:cxnSp>
        <p:nvCxnSpPr>
          <p:cNvPr id="2086" name="Google Shape;2086;p48"/>
          <p:cNvCxnSpPr>
            <a:endCxn id="2079" idx="0"/>
          </p:cNvCxnSpPr>
          <p:nvPr/>
        </p:nvCxnSpPr>
        <p:spPr>
          <a:xfrm>
            <a:off x="4503437" y="2875731"/>
            <a:ext cx="205800" cy="720600"/>
          </a:xfrm>
          <a:prstGeom prst="straightConnector1">
            <a:avLst/>
          </a:prstGeom>
          <a:noFill/>
          <a:ln w="38100" cap="flat" cmpd="sng">
            <a:solidFill>
              <a:schemeClr val="dk1"/>
            </a:solidFill>
            <a:prstDash val="solid"/>
            <a:round/>
            <a:headEnd type="none" w="med" len="med"/>
            <a:tailEnd type="triangle" w="med" len="med"/>
          </a:ln>
        </p:spPr>
      </p:cxnSp>
      <p:cxnSp>
        <p:nvCxnSpPr>
          <p:cNvPr id="2087" name="Google Shape;2087;p48"/>
          <p:cNvCxnSpPr>
            <a:stCxn id="2088" idx="2"/>
            <a:endCxn id="2080" idx="0"/>
          </p:cNvCxnSpPr>
          <p:nvPr/>
        </p:nvCxnSpPr>
        <p:spPr>
          <a:xfrm>
            <a:off x="5043243" y="2892231"/>
            <a:ext cx="607200" cy="704100"/>
          </a:xfrm>
          <a:prstGeom prst="straightConnector1">
            <a:avLst/>
          </a:prstGeom>
          <a:noFill/>
          <a:ln w="38100" cap="flat" cmpd="sng">
            <a:solidFill>
              <a:schemeClr val="dk1"/>
            </a:solidFill>
            <a:prstDash val="solid"/>
            <a:round/>
            <a:headEnd type="none" w="med" len="med"/>
            <a:tailEnd type="triangle" w="med" len="med"/>
          </a:ln>
        </p:spPr>
      </p:cxnSp>
      <p:cxnSp>
        <p:nvCxnSpPr>
          <p:cNvPr id="2089" name="Google Shape;2089;p48"/>
          <p:cNvCxnSpPr>
            <a:stCxn id="2090" idx="2"/>
            <a:endCxn id="2081" idx="0"/>
          </p:cNvCxnSpPr>
          <p:nvPr/>
        </p:nvCxnSpPr>
        <p:spPr>
          <a:xfrm>
            <a:off x="5873429" y="2892231"/>
            <a:ext cx="893400" cy="704100"/>
          </a:xfrm>
          <a:prstGeom prst="straightConnector1">
            <a:avLst/>
          </a:prstGeom>
          <a:noFill/>
          <a:ln w="38100" cap="flat" cmpd="sng">
            <a:solidFill>
              <a:schemeClr val="dk1"/>
            </a:solidFill>
            <a:prstDash val="solid"/>
            <a:round/>
            <a:headEnd type="none" w="med" len="med"/>
            <a:tailEnd type="triangle" w="med" len="med"/>
          </a:ln>
        </p:spPr>
      </p:cxnSp>
      <p:cxnSp>
        <p:nvCxnSpPr>
          <p:cNvPr id="2091" name="Google Shape;2091;p48"/>
          <p:cNvCxnSpPr>
            <a:endCxn id="2082" idx="0"/>
          </p:cNvCxnSpPr>
          <p:nvPr/>
        </p:nvCxnSpPr>
        <p:spPr>
          <a:xfrm>
            <a:off x="6843415" y="2875731"/>
            <a:ext cx="1039800" cy="720600"/>
          </a:xfrm>
          <a:prstGeom prst="straightConnector1">
            <a:avLst/>
          </a:prstGeom>
          <a:noFill/>
          <a:ln w="38100" cap="flat" cmpd="sng">
            <a:solidFill>
              <a:schemeClr val="dk1"/>
            </a:solidFill>
            <a:prstDash val="solid"/>
            <a:round/>
            <a:headEnd type="none" w="med" len="med"/>
            <a:tailEnd type="triangle" w="med" len="med"/>
          </a:ln>
        </p:spPr>
      </p:cxnSp>
      <p:sp>
        <p:nvSpPr>
          <p:cNvPr id="2092" name="Google Shape;2092;p48"/>
          <p:cNvSpPr txBox="1"/>
          <p:nvPr/>
        </p:nvSpPr>
        <p:spPr>
          <a:xfrm>
            <a:off x="1481825" y="1371175"/>
            <a:ext cx="6454800" cy="723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500">
                <a:solidFill>
                  <a:schemeClr val="dk1"/>
                </a:solidFill>
                <a:latin typeface="Bebas Neue"/>
                <a:ea typeface="Bebas Neue"/>
                <a:cs typeface="Bebas Neue"/>
                <a:sym typeface="Bebas Neue"/>
              </a:rPr>
              <a:t>-&gt; Tokenisation ( bag of words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96"/>
        <p:cNvGrpSpPr/>
        <p:nvPr/>
      </p:nvGrpSpPr>
      <p:grpSpPr>
        <a:xfrm>
          <a:off x="0" y="0"/>
          <a:ext cx="0" cy="0"/>
          <a:chOff x="0" y="0"/>
          <a:chExt cx="0" cy="0"/>
        </a:xfrm>
      </p:grpSpPr>
      <p:sp>
        <p:nvSpPr>
          <p:cNvPr id="2097" name="Google Shape;2097;p49"/>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SPACY WILL HELP US ?</a:t>
            </a:r>
            <a:endParaRPr/>
          </a:p>
        </p:txBody>
      </p:sp>
      <p:sp>
        <p:nvSpPr>
          <p:cNvPr id="2098" name="Google Shape;2098;p49"/>
          <p:cNvSpPr txBox="1"/>
          <p:nvPr/>
        </p:nvSpPr>
        <p:spPr>
          <a:xfrm>
            <a:off x="1066714" y="2376600"/>
            <a:ext cx="7197300" cy="59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1"/>
                </a:solidFill>
                <a:latin typeface="Bebas Neue"/>
                <a:ea typeface="Bebas Neue"/>
                <a:cs typeface="Bebas Neue"/>
                <a:sym typeface="Bebas Neue"/>
              </a:rPr>
              <a:t>“   je      voudrais      aller      à      paris      depuis      Toulouse   ”</a:t>
            </a:r>
            <a:endParaRPr sz="2200" b="1">
              <a:solidFill>
                <a:schemeClr val="dk1"/>
              </a:solidFill>
              <a:latin typeface="Bebas Neue"/>
              <a:ea typeface="Bebas Neue"/>
              <a:cs typeface="Bebas Neue"/>
              <a:sym typeface="Bebas Neue"/>
            </a:endParaRPr>
          </a:p>
        </p:txBody>
      </p:sp>
      <p:sp>
        <p:nvSpPr>
          <p:cNvPr id="2099" name="Google Shape;2099;p49"/>
          <p:cNvSpPr txBox="1">
            <a:spLocks noGrp="1"/>
          </p:cNvSpPr>
          <p:nvPr>
            <p:ph type="subTitle" idx="1"/>
          </p:nvPr>
        </p:nvSpPr>
        <p:spPr>
          <a:xfrm>
            <a:off x="963000"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NOUN</a:t>
            </a:r>
            <a:endParaRPr/>
          </a:p>
        </p:txBody>
      </p:sp>
      <p:sp>
        <p:nvSpPr>
          <p:cNvPr id="2100" name="Google Shape;2100;p49"/>
          <p:cNvSpPr txBox="1">
            <a:spLocks noGrp="1"/>
          </p:cNvSpPr>
          <p:nvPr>
            <p:ph type="subTitle" idx="1"/>
          </p:nvPr>
        </p:nvSpPr>
        <p:spPr>
          <a:xfrm>
            <a:off x="2079386"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VERB</a:t>
            </a:r>
            <a:endParaRPr/>
          </a:p>
        </p:txBody>
      </p:sp>
      <p:sp>
        <p:nvSpPr>
          <p:cNvPr id="2101" name="Google Shape;2101;p49"/>
          <p:cNvSpPr txBox="1">
            <a:spLocks noGrp="1"/>
          </p:cNvSpPr>
          <p:nvPr>
            <p:ph type="subTitle" idx="1"/>
          </p:nvPr>
        </p:nvSpPr>
        <p:spPr>
          <a:xfrm>
            <a:off x="3195772"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VERB</a:t>
            </a:r>
            <a:endParaRPr/>
          </a:p>
        </p:txBody>
      </p:sp>
      <p:sp>
        <p:nvSpPr>
          <p:cNvPr id="2102" name="Google Shape;2102;p49"/>
          <p:cNvSpPr txBox="1">
            <a:spLocks noGrp="1"/>
          </p:cNvSpPr>
          <p:nvPr>
            <p:ph type="subTitle" idx="1"/>
          </p:nvPr>
        </p:nvSpPr>
        <p:spPr>
          <a:xfrm>
            <a:off x="4263137"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ADP</a:t>
            </a:r>
            <a:endParaRPr/>
          </a:p>
        </p:txBody>
      </p:sp>
      <p:sp>
        <p:nvSpPr>
          <p:cNvPr id="2103" name="Google Shape;2103;p49"/>
          <p:cNvSpPr txBox="1">
            <a:spLocks noGrp="1"/>
          </p:cNvSpPr>
          <p:nvPr>
            <p:ph type="subTitle" idx="1"/>
          </p:nvPr>
        </p:nvSpPr>
        <p:spPr>
          <a:xfrm>
            <a:off x="5204343"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DEST</a:t>
            </a:r>
            <a:endParaRPr/>
          </a:p>
        </p:txBody>
      </p:sp>
      <p:sp>
        <p:nvSpPr>
          <p:cNvPr id="2104" name="Google Shape;2104;p49"/>
          <p:cNvSpPr txBox="1">
            <a:spLocks noGrp="1"/>
          </p:cNvSpPr>
          <p:nvPr>
            <p:ph type="subTitle" idx="1"/>
          </p:nvPr>
        </p:nvSpPr>
        <p:spPr>
          <a:xfrm>
            <a:off x="6320729"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ADP</a:t>
            </a:r>
            <a:endParaRPr/>
          </a:p>
        </p:txBody>
      </p:sp>
      <p:sp>
        <p:nvSpPr>
          <p:cNvPr id="2105" name="Google Shape;2105;p49"/>
          <p:cNvSpPr txBox="1">
            <a:spLocks noGrp="1"/>
          </p:cNvSpPr>
          <p:nvPr>
            <p:ph type="subTitle" idx="1"/>
          </p:nvPr>
        </p:nvSpPr>
        <p:spPr>
          <a:xfrm>
            <a:off x="7437115" y="3596331"/>
            <a:ext cx="892200"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DEST</a:t>
            </a:r>
            <a:endParaRPr/>
          </a:p>
        </p:txBody>
      </p:sp>
      <p:cxnSp>
        <p:nvCxnSpPr>
          <p:cNvPr id="2106" name="Google Shape;2106;p49"/>
          <p:cNvCxnSpPr>
            <a:endCxn id="2099" idx="0"/>
          </p:cNvCxnSpPr>
          <p:nvPr/>
        </p:nvCxnSpPr>
        <p:spPr>
          <a:xfrm flipH="1">
            <a:off x="1409100" y="2909031"/>
            <a:ext cx="651300" cy="687300"/>
          </a:xfrm>
          <a:prstGeom prst="straightConnector1">
            <a:avLst/>
          </a:prstGeom>
          <a:noFill/>
          <a:ln w="38100" cap="flat" cmpd="sng">
            <a:solidFill>
              <a:schemeClr val="dk1"/>
            </a:solidFill>
            <a:prstDash val="solid"/>
            <a:round/>
            <a:headEnd type="none" w="med" len="med"/>
            <a:tailEnd type="triangle" w="med" len="med"/>
          </a:ln>
        </p:spPr>
      </p:cxnSp>
      <p:cxnSp>
        <p:nvCxnSpPr>
          <p:cNvPr id="2107" name="Google Shape;2107;p49"/>
          <p:cNvCxnSpPr>
            <a:endCxn id="2100" idx="0"/>
          </p:cNvCxnSpPr>
          <p:nvPr/>
        </p:nvCxnSpPr>
        <p:spPr>
          <a:xfrm flipH="1">
            <a:off x="2525486" y="2909031"/>
            <a:ext cx="364500" cy="687300"/>
          </a:xfrm>
          <a:prstGeom prst="straightConnector1">
            <a:avLst/>
          </a:prstGeom>
          <a:noFill/>
          <a:ln w="38100" cap="flat" cmpd="sng">
            <a:solidFill>
              <a:schemeClr val="dk1"/>
            </a:solidFill>
            <a:prstDash val="solid"/>
            <a:round/>
            <a:headEnd type="none" w="med" len="med"/>
            <a:tailEnd type="triangle" w="med" len="med"/>
          </a:ln>
        </p:spPr>
      </p:cxnSp>
      <p:cxnSp>
        <p:nvCxnSpPr>
          <p:cNvPr id="2108" name="Google Shape;2108;p49"/>
          <p:cNvCxnSpPr>
            <a:endCxn id="2101" idx="0"/>
          </p:cNvCxnSpPr>
          <p:nvPr/>
        </p:nvCxnSpPr>
        <p:spPr>
          <a:xfrm flipH="1">
            <a:off x="3641872" y="2883531"/>
            <a:ext cx="193800" cy="712800"/>
          </a:xfrm>
          <a:prstGeom prst="straightConnector1">
            <a:avLst/>
          </a:prstGeom>
          <a:noFill/>
          <a:ln w="38100" cap="flat" cmpd="sng">
            <a:solidFill>
              <a:schemeClr val="dk1"/>
            </a:solidFill>
            <a:prstDash val="solid"/>
            <a:round/>
            <a:headEnd type="none" w="med" len="med"/>
            <a:tailEnd type="triangle" w="med" len="med"/>
          </a:ln>
        </p:spPr>
      </p:cxnSp>
      <p:cxnSp>
        <p:nvCxnSpPr>
          <p:cNvPr id="2109" name="Google Shape;2109;p49"/>
          <p:cNvCxnSpPr>
            <a:endCxn id="2102" idx="0"/>
          </p:cNvCxnSpPr>
          <p:nvPr/>
        </p:nvCxnSpPr>
        <p:spPr>
          <a:xfrm>
            <a:off x="4503437" y="2875731"/>
            <a:ext cx="205800" cy="720600"/>
          </a:xfrm>
          <a:prstGeom prst="straightConnector1">
            <a:avLst/>
          </a:prstGeom>
          <a:noFill/>
          <a:ln w="38100" cap="flat" cmpd="sng">
            <a:solidFill>
              <a:schemeClr val="dk1"/>
            </a:solidFill>
            <a:prstDash val="solid"/>
            <a:round/>
            <a:headEnd type="none" w="med" len="med"/>
            <a:tailEnd type="triangle" w="med" len="med"/>
          </a:ln>
        </p:spPr>
      </p:cxnSp>
      <p:cxnSp>
        <p:nvCxnSpPr>
          <p:cNvPr id="2110" name="Google Shape;2110;p49"/>
          <p:cNvCxnSpPr>
            <a:stCxn id="2111" idx="2"/>
            <a:endCxn id="2103" idx="0"/>
          </p:cNvCxnSpPr>
          <p:nvPr/>
        </p:nvCxnSpPr>
        <p:spPr>
          <a:xfrm>
            <a:off x="5043282" y="2892324"/>
            <a:ext cx="607200" cy="704100"/>
          </a:xfrm>
          <a:prstGeom prst="straightConnector1">
            <a:avLst/>
          </a:prstGeom>
          <a:noFill/>
          <a:ln w="38100" cap="flat" cmpd="sng">
            <a:solidFill>
              <a:schemeClr val="dk1"/>
            </a:solidFill>
            <a:prstDash val="solid"/>
            <a:round/>
            <a:headEnd type="none" w="med" len="med"/>
            <a:tailEnd type="triangle" w="med" len="med"/>
          </a:ln>
        </p:spPr>
      </p:cxnSp>
      <p:cxnSp>
        <p:nvCxnSpPr>
          <p:cNvPr id="2112" name="Google Shape;2112;p49"/>
          <p:cNvCxnSpPr>
            <a:stCxn id="2113" idx="2"/>
            <a:endCxn id="2104" idx="0"/>
          </p:cNvCxnSpPr>
          <p:nvPr/>
        </p:nvCxnSpPr>
        <p:spPr>
          <a:xfrm>
            <a:off x="5848862" y="2892325"/>
            <a:ext cx="918000" cy="704100"/>
          </a:xfrm>
          <a:prstGeom prst="straightConnector1">
            <a:avLst/>
          </a:prstGeom>
          <a:noFill/>
          <a:ln w="38100" cap="flat" cmpd="sng">
            <a:solidFill>
              <a:schemeClr val="dk1"/>
            </a:solidFill>
            <a:prstDash val="solid"/>
            <a:round/>
            <a:headEnd type="none" w="med" len="med"/>
            <a:tailEnd type="triangle" w="med" len="med"/>
          </a:ln>
        </p:spPr>
      </p:cxnSp>
      <p:cxnSp>
        <p:nvCxnSpPr>
          <p:cNvPr id="2114" name="Google Shape;2114;p49"/>
          <p:cNvCxnSpPr>
            <a:endCxn id="2105" idx="0"/>
          </p:cNvCxnSpPr>
          <p:nvPr/>
        </p:nvCxnSpPr>
        <p:spPr>
          <a:xfrm>
            <a:off x="6843415" y="2875731"/>
            <a:ext cx="1039800" cy="720600"/>
          </a:xfrm>
          <a:prstGeom prst="straightConnector1">
            <a:avLst/>
          </a:prstGeom>
          <a:noFill/>
          <a:ln w="38100" cap="flat" cmpd="sng">
            <a:solidFill>
              <a:schemeClr val="dk1"/>
            </a:solidFill>
            <a:prstDash val="solid"/>
            <a:round/>
            <a:headEnd type="none" w="med" len="med"/>
            <a:tailEnd type="triangle" w="med" len="med"/>
          </a:ln>
        </p:spPr>
      </p:cxnSp>
      <p:sp>
        <p:nvSpPr>
          <p:cNvPr id="2115" name="Google Shape;2115;p49"/>
          <p:cNvSpPr/>
          <p:nvPr/>
        </p:nvSpPr>
        <p:spPr>
          <a:xfrm>
            <a:off x="3540075" y="2442125"/>
            <a:ext cx="1079400" cy="433800"/>
          </a:xfrm>
          <a:prstGeom prst="rect">
            <a:avLst/>
          </a:prstGeom>
          <a:no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9"/>
          <p:cNvSpPr/>
          <p:nvPr/>
        </p:nvSpPr>
        <p:spPr>
          <a:xfrm>
            <a:off x="4713882" y="2458524"/>
            <a:ext cx="658800" cy="433800"/>
          </a:xfrm>
          <a:prstGeom prst="rect">
            <a:avLst/>
          </a:prstGeom>
          <a:noFill/>
          <a:ln w="2857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9"/>
          <p:cNvSpPr/>
          <p:nvPr/>
        </p:nvSpPr>
        <p:spPr>
          <a:xfrm>
            <a:off x="5467112" y="2458525"/>
            <a:ext cx="763500" cy="433800"/>
          </a:xfrm>
          <a:prstGeom prst="rect">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9"/>
          <p:cNvSpPr/>
          <p:nvPr/>
        </p:nvSpPr>
        <p:spPr>
          <a:xfrm>
            <a:off x="6320725" y="2442125"/>
            <a:ext cx="1001100" cy="433800"/>
          </a:xfrm>
          <a:prstGeom prst="rect">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9"/>
          <p:cNvSpPr txBox="1"/>
          <p:nvPr/>
        </p:nvSpPr>
        <p:spPr>
          <a:xfrm>
            <a:off x="1481825" y="1371175"/>
            <a:ext cx="6454800" cy="723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500">
                <a:solidFill>
                  <a:schemeClr val="dk1"/>
                </a:solidFill>
                <a:latin typeface="Bebas Neue"/>
                <a:ea typeface="Bebas Neue"/>
                <a:cs typeface="Bebas Neue"/>
                <a:sym typeface="Bebas Neue"/>
              </a:rPr>
              <a:t>-&gt; Tokenisation ( bag of words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21"/>
        <p:cNvGrpSpPr/>
        <p:nvPr/>
      </p:nvGrpSpPr>
      <p:grpSpPr>
        <a:xfrm>
          <a:off x="0" y="0"/>
          <a:ext cx="0" cy="0"/>
          <a:chOff x="0" y="0"/>
          <a:chExt cx="0" cy="0"/>
        </a:xfrm>
      </p:grpSpPr>
      <p:sp>
        <p:nvSpPr>
          <p:cNvPr id="2122" name="Google Shape;2122;p50"/>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we build our nlp ?</a:t>
            </a:r>
            <a:endParaRPr dirty="0"/>
          </a:p>
        </p:txBody>
      </p:sp>
      <p:sp>
        <p:nvSpPr>
          <p:cNvPr id="2123" name="Google Shape;2123;p50"/>
          <p:cNvSpPr txBox="1"/>
          <p:nvPr/>
        </p:nvSpPr>
        <p:spPr>
          <a:xfrm>
            <a:off x="1021701" y="1332975"/>
            <a:ext cx="7197300" cy="59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1"/>
                </a:solidFill>
                <a:latin typeface="Bebas Neue"/>
                <a:ea typeface="Bebas Neue"/>
                <a:cs typeface="Bebas Neue"/>
                <a:sym typeface="Bebas Neue"/>
              </a:rPr>
              <a:t>“   je      voudrais      aller      à      paris      depuis      Toulouse   ”</a:t>
            </a:r>
            <a:endParaRPr sz="2200" b="1">
              <a:solidFill>
                <a:schemeClr val="dk1"/>
              </a:solidFill>
              <a:latin typeface="Bebas Neue"/>
              <a:ea typeface="Bebas Neue"/>
              <a:cs typeface="Bebas Neue"/>
              <a:sym typeface="Bebas Neue"/>
            </a:endParaRPr>
          </a:p>
        </p:txBody>
      </p:sp>
      <p:sp>
        <p:nvSpPr>
          <p:cNvPr id="2124" name="Google Shape;2124;p50"/>
          <p:cNvSpPr/>
          <p:nvPr/>
        </p:nvSpPr>
        <p:spPr>
          <a:xfrm>
            <a:off x="3465925" y="1414875"/>
            <a:ext cx="1116600" cy="433800"/>
          </a:xfrm>
          <a:prstGeom prst="rect">
            <a:avLst/>
          </a:prstGeom>
          <a:no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0"/>
          <p:cNvSpPr/>
          <p:nvPr/>
        </p:nvSpPr>
        <p:spPr>
          <a:xfrm>
            <a:off x="4666162" y="1431275"/>
            <a:ext cx="632400" cy="433800"/>
          </a:xfrm>
          <a:prstGeom prst="rect">
            <a:avLst/>
          </a:prstGeom>
          <a:noFill/>
          <a:ln w="2857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0"/>
          <p:cNvSpPr/>
          <p:nvPr/>
        </p:nvSpPr>
        <p:spPr>
          <a:xfrm>
            <a:off x="5392949" y="1431275"/>
            <a:ext cx="763500" cy="433800"/>
          </a:xfrm>
          <a:prstGeom prst="rect">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0"/>
          <p:cNvSpPr/>
          <p:nvPr/>
        </p:nvSpPr>
        <p:spPr>
          <a:xfrm>
            <a:off x="6246563" y="1414875"/>
            <a:ext cx="1001100" cy="433800"/>
          </a:xfrm>
          <a:prstGeom prst="rect">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0"/>
          <p:cNvSpPr txBox="1"/>
          <p:nvPr/>
        </p:nvSpPr>
        <p:spPr>
          <a:xfrm>
            <a:off x="1021701" y="2577625"/>
            <a:ext cx="7197300" cy="59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1"/>
                </a:solidFill>
                <a:latin typeface="Bebas Neue"/>
                <a:ea typeface="Bebas Neue"/>
                <a:cs typeface="Bebas Neue"/>
                <a:sym typeface="Bebas Neue"/>
              </a:rPr>
              <a:t>“   Aller      à      Paris      Depuis     toulouse   ”</a:t>
            </a:r>
            <a:endParaRPr sz="2200" b="1">
              <a:solidFill>
                <a:schemeClr val="dk1"/>
              </a:solidFill>
              <a:latin typeface="Bebas Neue"/>
              <a:ea typeface="Bebas Neue"/>
              <a:cs typeface="Bebas Neue"/>
              <a:sym typeface="Bebas Neue"/>
            </a:endParaRPr>
          </a:p>
        </p:txBody>
      </p:sp>
      <p:cxnSp>
        <p:nvCxnSpPr>
          <p:cNvPr id="2129" name="Google Shape;2129;p50"/>
          <p:cNvCxnSpPr>
            <a:stCxn id="2123" idx="2"/>
            <a:endCxn id="2128" idx="0"/>
          </p:cNvCxnSpPr>
          <p:nvPr/>
        </p:nvCxnSpPr>
        <p:spPr>
          <a:xfrm>
            <a:off x="4620351" y="1930575"/>
            <a:ext cx="0" cy="647100"/>
          </a:xfrm>
          <a:prstGeom prst="straightConnector1">
            <a:avLst/>
          </a:prstGeom>
          <a:noFill/>
          <a:ln w="38100" cap="flat" cmpd="sng">
            <a:solidFill>
              <a:schemeClr val="dk1"/>
            </a:solidFill>
            <a:prstDash val="solid"/>
            <a:round/>
            <a:headEnd type="none" w="med" len="med"/>
            <a:tailEnd type="triangle" w="med" len="med"/>
          </a:ln>
        </p:spPr>
      </p:cxnSp>
      <p:sp>
        <p:nvSpPr>
          <p:cNvPr id="2130" name="Google Shape;2130;p50"/>
          <p:cNvSpPr txBox="1"/>
          <p:nvPr/>
        </p:nvSpPr>
        <p:spPr>
          <a:xfrm>
            <a:off x="1021701" y="3726425"/>
            <a:ext cx="7197300" cy="59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1"/>
                </a:solidFill>
                <a:latin typeface="Bebas Neue"/>
                <a:ea typeface="Bebas Neue"/>
                <a:cs typeface="Bebas Neue"/>
                <a:sym typeface="Bebas Neue"/>
              </a:rPr>
              <a:t>Strength + direction</a:t>
            </a:r>
            <a:endParaRPr sz="2200" b="1">
              <a:solidFill>
                <a:schemeClr val="dk1"/>
              </a:solidFill>
              <a:latin typeface="Bebas Neue"/>
              <a:ea typeface="Bebas Neue"/>
              <a:cs typeface="Bebas Neue"/>
              <a:sym typeface="Bebas Neue"/>
            </a:endParaRPr>
          </a:p>
        </p:txBody>
      </p:sp>
      <p:sp>
        <p:nvSpPr>
          <p:cNvPr id="2131" name="Google Shape;2131;p50"/>
          <p:cNvSpPr/>
          <p:nvPr/>
        </p:nvSpPr>
        <p:spPr>
          <a:xfrm>
            <a:off x="3336725" y="3746075"/>
            <a:ext cx="2724900" cy="5709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32" name="Google Shape;2132;p50"/>
          <p:cNvCxnSpPr/>
          <p:nvPr/>
        </p:nvCxnSpPr>
        <p:spPr>
          <a:xfrm>
            <a:off x="4620351" y="3082675"/>
            <a:ext cx="0" cy="570900"/>
          </a:xfrm>
          <a:prstGeom prst="straightConnector1">
            <a:avLst/>
          </a:prstGeom>
          <a:noFill/>
          <a:ln w="38100" cap="flat" cmpd="sng">
            <a:solidFill>
              <a:schemeClr val="dk1"/>
            </a:solidFill>
            <a:prstDash val="solid"/>
            <a:round/>
            <a:headEnd type="none" w="med" len="med"/>
            <a:tailEnd type="triangl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36"/>
        <p:cNvGrpSpPr/>
        <p:nvPr/>
      </p:nvGrpSpPr>
      <p:grpSpPr>
        <a:xfrm>
          <a:off x="0" y="0"/>
          <a:ext cx="0" cy="0"/>
          <a:chOff x="0" y="0"/>
          <a:chExt cx="0" cy="0"/>
        </a:xfrm>
      </p:grpSpPr>
      <p:sp>
        <p:nvSpPr>
          <p:cNvPr id="2137" name="Google Shape;2137;p51"/>
          <p:cNvSpPr txBox="1">
            <a:spLocks noGrp="1"/>
          </p:cNvSpPr>
          <p:nvPr>
            <p:ph type="title"/>
          </p:nvPr>
        </p:nvSpPr>
        <p:spPr>
          <a:xfrm>
            <a:off x="2687725" y="354084"/>
            <a:ext cx="3695700" cy="7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EXAMPLES</a:t>
            </a:r>
            <a:endParaRPr/>
          </a:p>
        </p:txBody>
      </p:sp>
      <p:grpSp>
        <p:nvGrpSpPr>
          <p:cNvPr id="2138" name="Google Shape;2138;p51"/>
          <p:cNvGrpSpPr/>
          <p:nvPr/>
        </p:nvGrpSpPr>
        <p:grpSpPr>
          <a:xfrm>
            <a:off x="4042960" y="5260365"/>
            <a:ext cx="4721891" cy="2408367"/>
            <a:chOff x="238125" y="1038125"/>
            <a:chExt cx="7146800" cy="3633625"/>
          </a:xfrm>
        </p:grpSpPr>
        <p:sp>
          <p:nvSpPr>
            <p:cNvPr id="2139" name="Google Shape;2139;p5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1" name="Google Shape;3711;p51"/>
          <p:cNvSpPr txBox="1"/>
          <p:nvPr/>
        </p:nvSpPr>
        <p:spPr>
          <a:xfrm>
            <a:off x="2936400" y="1437300"/>
            <a:ext cx="3271200" cy="22134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“direction”</a:t>
            </a:r>
            <a:endParaRPr b="1">
              <a:solidFill>
                <a:schemeClr val="dk1"/>
              </a:solidFill>
              <a:latin typeface="Overpass"/>
              <a:ea typeface="Overpass"/>
              <a:cs typeface="Overpass"/>
              <a:sym typeface="Overpass"/>
            </a:endParaRPr>
          </a:p>
          <a:p>
            <a:pPr marL="914400" lvl="1" indent="-317500" algn="l" rtl="0">
              <a:spcBef>
                <a:spcPts val="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Strength: STRONG</a:t>
            </a:r>
            <a:endParaRPr b="1">
              <a:solidFill>
                <a:schemeClr val="dk1"/>
              </a:solidFill>
              <a:latin typeface="Overpass"/>
              <a:ea typeface="Overpass"/>
              <a:cs typeface="Overpass"/>
              <a:sym typeface="Overpass"/>
            </a:endParaRPr>
          </a:p>
          <a:p>
            <a:pPr marL="914400" lvl="1" indent="-317500" algn="l" rtl="0">
              <a:spcBef>
                <a:spcPts val="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Direction: END</a:t>
            </a:r>
            <a:endParaRPr b="1">
              <a:solidFill>
                <a:schemeClr val="dk1"/>
              </a:solidFill>
              <a:latin typeface="Overpass"/>
              <a:ea typeface="Overpass"/>
              <a:cs typeface="Overpass"/>
              <a:sym typeface="Overpass"/>
            </a:endParaRPr>
          </a:p>
          <a:p>
            <a:pPr marL="457200" lvl="0" indent="-317500" algn="l" rtl="0">
              <a:spcBef>
                <a:spcPts val="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“à partir”</a:t>
            </a:r>
            <a:endParaRPr b="1">
              <a:solidFill>
                <a:schemeClr val="dk1"/>
              </a:solidFill>
              <a:latin typeface="Overpass"/>
              <a:ea typeface="Overpass"/>
              <a:cs typeface="Overpass"/>
              <a:sym typeface="Overpass"/>
            </a:endParaRPr>
          </a:p>
          <a:p>
            <a:pPr marL="914400" lvl="1" indent="-317500" algn="l" rtl="0">
              <a:spcBef>
                <a:spcPts val="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Strength: STRONG</a:t>
            </a:r>
            <a:endParaRPr b="1">
              <a:solidFill>
                <a:schemeClr val="dk1"/>
              </a:solidFill>
              <a:latin typeface="Overpass"/>
              <a:ea typeface="Overpass"/>
              <a:cs typeface="Overpass"/>
              <a:sym typeface="Overpass"/>
            </a:endParaRPr>
          </a:p>
          <a:p>
            <a:pPr marL="914400" lvl="1" indent="-317500" algn="l" rtl="0">
              <a:spcBef>
                <a:spcPts val="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Direction: START</a:t>
            </a:r>
            <a:endParaRPr b="1">
              <a:solidFill>
                <a:schemeClr val="dk1"/>
              </a:solidFill>
              <a:latin typeface="Overpass"/>
              <a:ea typeface="Overpass"/>
              <a:cs typeface="Overpass"/>
              <a:sym typeface="Overpass"/>
            </a:endParaRPr>
          </a:p>
          <a:p>
            <a:pPr marL="457200" lvl="0" indent="-317500" algn="l" rtl="0">
              <a:spcBef>
                <a:spcPts val="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“à”</a:t>
            </a:r>
            <a:endParaRPr b="1">
              <a:solidFill>
                <a:schemeClr val="dk1"/>
              </a:solidFill>
              <a:latin typeface="Overpass"/>
              <a:ea typeface="Overpass"/>
              <a:cs typeface="Overpass"/>
              <a:sym typeface="Overpass"/>
            </a:endParaRPr>
          </a:p>
          <a:p>
            <a:pPr marL="914400" lvl="1" indent="-317500" algn="l" rtl="0">
              <a:spcBef>
                <a:spcPts val="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Strength: WEAK</a:t>
            </a:r>
            <a:endParaRPr b="1">
              <a:solidFill>
                <a:schemeClr val="dk1"/>
              </a:solidFill>
              <a:latin typeface="Overpass"/>
              <a:ea typeface="Overpass"/>
              <a:cs typeface="Overpass"/>
              <a:sym typeface="Overpass"/>
            </a:endParaRPr>
          </a:p>
          <a:p>
            <a:pPr marL="914400" lvl="1" indent="-317500" algn="l" rtl="0">
              <a:spcBef>
                <a:spcPts val="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Direction: END</a:t>
            </a:r>
            <a:endParaRPr b="1">
              <a:solidFill>
                <a:schemeClr val="dk1"/>
              </a:solidFill>
              <a:latin typeface="Overpass"/>
              <a:ea typeface="Overpass"/>
              <a:cs typeface="Overpass"/>
              <a:sym typeface="Overpass"/>
            </a:endParaRPr>
          </a:p>
          <a:p>
            <a:pPr marL="1371600" lvl="0" indent="0" algn="l" rtl="0">
              <a:spcBef>
                <a:spcPts val="0"/>
              </a:spcBef>
              <a:spcAft>
                <a:spcPts val="0"/>
              </a:spcAft>
              <a:buNone/>
            </a:pPr>
            <a:endParaRPr b="1">
              <a:solidFill>
                <a:schemeClr val="dk1"/>
              </a:solidFill>
              <a:latin typeface="Overpass"/>
              <a:ea typeface="Overpass"/>
              <a:cs typeface="Overpass"/>
              <a:sym typeface="Overpass"/>
            </a:endParaRPr>
          </a:p>
        </p:txBody>
      </p:sp>
      <p:sp>
        <p:nvSpPr>
          <p:cNvPr id="3712" name="Google Shape;3712;p51"/>
          <p:cNvSpPr txBox="1"/>
          <p:nvPr/>
        </p:nvSpPr>
        <p:spPr>
          <a:xfrm>
            <a:off x="4006925" y="1006852"/>
            <a:ext cx="1057200" cy="2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Overpass"/>
                <a:ea typeface="Overpass"/>
                <a:cs typeface="Overpass"/>
                <a:sym typeface="Overpass"/>
              </a:rPr>
              <a:t>(in french)</a:t>
            </a:r>
            <a:endParaRPr b="1">
              <a:solidFill>
                <a:schemeClr val="dk1"/>
              </a:solidFill>
              <a:latin typeface="Overpass"/>
              <a:ea typeface="Overpass"/>
              <a:cs typeface="Overpass"/>
              <a:sym typeface="Overpass"/>
            </a:endParaRPr>
          </a:p>
        </p:txBody>
      </p:sp>
      <p:sp>
        <p:nvSpPr>
          <p:cNvPr id="3713" name="Google Shape;3713;p51"/>
          <p:cNvSpPr txBox="1"/>
          <p:nvPr/>
        </p:nvSpPr>
        <p:spPr>
          <a:xfrm>
            <a:off x="3035525" y="3730825"/>
            <a:ext cx="30000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a:solidFill>
                  <a:schemeClr val="dk1"/>
                </a:solidFill>
                <a:latin typeface="Overpass Light"/>
                <a:ea typeface="Overpass Light"/>
                <a:cs typeface="Overpass Light"/>
                <a:sym typeface="Overpass Light"/>
              </a:rPr>
              <a:t>“J’habite à Strasbourg et j’aimerais aller à Toulouse"</a:t>
            </a:r>
            <a:endParaRPr sz="1500">
              <a:solidFill>
                <a:schemeClr val="dk1"/>
              </a:solidFill>
              <a:latin typeface="Overpass Light"/>
              <a:ea typeface="Overpass Light"/>
              <a:cs typeface="Overpass Light"/>
              <a:sym typeface="Overpass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45"/>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04</a:t>
            </a:r>
            <a:endParaRPr b="1" dirty="0"/>
          </a:p>
        </p:txBody>
      </p:sp>
      <p:sp>
        <p:nvSpPr>
          <p:cNvPr id="470" name="Google Shape;470;p45"/>
          <p:cNvSpPr txBox="1">
            <a:spLocks noGrp="1"/>
          </p:cNvSpPr>
          <p:nvPr>
            <p:ph type="title" idx="2"/>
          </p:nvPr>
        </p:nvSpPr>
        <p:spPr>
          <a:xfrm>
            <a:off x="3839400" y="1920350"/>
            <a:ext cx="5150700" cy="9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6000" dirty="0" err="1"/>
              <a:t>deployment</a:t>
            </a:r>
            <a:endParaRPr sz="6000" dirty="0"/>
          </a:p>
        </p:txBody>
      </p:sp>
    </p:spTree>
    <p:extLst>
      <p:ext uri="{BB962C8B-B14F-4D97-AF65-F5344CB8AC3E}">
        <p14:creationId xmlns:p14="http://schemas.microsoft.com/office/powerpoint/2010/main" val="376014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pic>
        <p:nvPicPr>
          <p:cNvPr id="475" name="Google Shape;475;p46"/>
          <p:cNvPicPr preferRelativeResize="0"/>
          <p:nvPr/>
        </p:nvPicPr>
        <p:blipFill rotWithShape="1">
          <a:blip r:embed="rId3">
            <a:alphaModFix/>
          </a:blip>
          <a:srcRect r="50000"/>
          <a:stretch/>
        </p:blipFill>
        <p:spPr>
          <a:xfrm>
            <a:off x="4572000" y="-14862"/>
            <a:ext cx="4598424" cy="5173224"/>
          </a:xfrm>
          <a:prstGeom prst="rect">
            <a:avLst/>
          </a:prstGeom>
          <a:noFill/>
          <a:ln>
            <a:noFill/>
          </a:ln>
        </p:spPr>
      </p:pic>
      <p:sp>
        <p:nvSpPr>
          <p:cNvPr id="476" name="Google Shape;476;p46"/>
          <p:cNvSpPr/>
          <p:nvPr/>
        </p:nvSpPr>
        <p:spPr>
          <a:xfrm>
            <a:off x="3167950"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400" b="1">
              <a:solidFill>
                <a:schemeClr val="lt1"/>
              </a:solidFill>
              <a:latin typeface="Bebas Neue"/>
              <a:ea typeface="Bebas Neue"/>
              <a:cs typeface="Bebas Neue"/>
              <a:sym typeface="Bebas Neue"/>
            </a:endParaRPr>
          </a:p>
        </p:txBody>
      </p:sp>
      <p:sp>
        <p:nvSpPr>
          <p:cNvPr id="477" name="Google Shape;477;p46"/>
          <p:cNvSpPr txBox="1">
            <a:spLocks noGrp="1"/>
          </p:cNvSpPr>
          <p:nvPr>
            <p:ph type="title"/>
          </p:nvPr>
        </p:nvSpPr>
        <p:spPr>
          <a:xfrm>
            <a:off x="241100" y="1898400"/>
            <a:ext cx="2797200" cy="13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architecture </a:t>
            </a:r>
            <a:endParaRPr dirty="0"/>
          </a:p>
        </p:txBody>
      </p:sp>
      <p:cxnSp>
        <p:nvCxnSpPr>
          <p:cNvPr id="478" name="Google Shape;478;p46"/>
          <p:cNvCxnSpPr/>
          <p:nvPr/>
        </p:nvCxnSpPr>
        <p:spPr>
          <a:xfrm rot="10800000">
            <a:off x="9042772" y="3647100"/>
            <a:ext cx="0" cy="1381500"/>
          </a:xfrm>
          <a:prstGeom prst="straightConnector1">
            <a:avLst/>
          </a:prstGeom>
          <a:noFill/>
          <a:ln w="19050" cap="flat" cmpd="sng">
            <a:solidFill>
              <a:schemeClr val="lt1"/>
            </a:solidFill>
            <a:prstDash val="solid"/>
            <a:round/>
            <a:headEnd type="none" w="med" len="med"/>
            <a:tailEnd type="none" w="med" len="med"/>
          </a:ln>
        </p:spPr>
      </p:cxnSp>
      <p:cxnSp>
        <p:nvCxnSpPr>
          <p:cNvPr id="479" name="Google Shape;479;p46"/>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480" name="Google Shape;480;p46"/>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481" name="Google Shape;481;p46"/>
          <p:cNvCxnSpPr/>
          <p:nvPr/>
        </p:nvCxnSpPr>
        <p:spPr>
          <a:xfrm rot="10800000">
            <a:off x="9042772" y="115475"/>
            <a:ext cx="0" cy="1381500"/>
          </a:xfrm>
          <a:prstGeom prst="straightConnector1">
            <a:avLst/>
          </a:prstGeom>
          <a:noFill/>
          <a:ln w="19050" cap="flat" cmpd="sng">
            <a:solidFill>
              <a:schemeClr val="lt1"/>
            </a:solidFill>
            <a:prstDash val="solid"/>
            <a:round/>
            <a:headEnd type="none" w="med" len="med"/>
            <a:tailEnd type="none" w="med" len="med"/>
          </a:ln>
        </p:spPr>
      </p:cxnSp>
      <p:sp>
        <p:nvSpPr>
          <p:cNvPr id="482" name="Google Shape;482;p46"/>
          <p:cNvSpPr/>
          <p:nvPr/>
        </p:nvSpPr>
        <p:spPr>
          <a:xfrm>
            <a:off x="6240600" y="1653800"/>
            <a:ext cx="2115900" cy="1822200"/>
          </a:xfrm>
          <a:prstGeom prst="rect">
            <a:avLst/>
          </a:prstGeom>
          <a:noFill/>
          <a:ln w="2857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6"/>
          <p:cNvSpPr txBox="1">
            <a:spLocks noGrp="1"/>
          </p:cNvSpPr>
          <p:nvPr>
            <p:ph type="subTitle" idx="1"/>
          </p:nvPr>
        </p:nvSpPr>
        <p:spPr>
          <a:xfrm>
            <a:off x="4821524" y="2130025"/>
            <a:ext cx="2557200" cy="2781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400" dirty="0"/>
              <a:t>back</a:t>
            </a:r>
            <a:endParaRPr sz="2400" dirty="0"/>
          </a:p>
        </p:txBody>
      </p:sp>
      <p:sp>
        <p:nvSpPr>
          <p:cNvPr id="484" name="Google Shape;484;p46"/>
          <p:cNvSpPr txBox="1">
            <a:spLocks noGrp="1"/>
          </p:cNvSpPr>
          <p:nvPr>
            <p:ph type="subTitle" idx="1"/>
          </p:nvPr>
        </p:nvSpPr>
        <p:spPr>
          <a:xfrm>
            <a:off x="2671628" y="2130025"/>
            <a:ext cx="2557200" cy="2781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400" dirty="0"/>
              <a:t>front</a:t>
            </a:r>
            <a:endParaRPr sz="2400" dirty="0"/>
          </a:p>
        </p:txBody>
      </p:sp>
      <p:sp>
        <p:nvSpPr>
          <p:cNvPr id="485" name="Google Shape;485;p46"/>
          <p:cNvSpPr txBox="1"/>
          <p:nvPr/>
        </p:nvSpPr>
        <p:spPr>
          <a:xfrm>
            <a:off x="4999870" y="2457875"/>
            <a:ext cx="2200500" cy="446246"/>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dirty="0">
                <a:solidFill>
                  <a:schemeClr val="lt1"/>
                </a:solidFill>
                <a:latin typeface="Overpass"/>
                <a:ea typeface="Overpass"/>
                <a:cs typeface="Overpass"/>
                <a:sym typeface="Overpass"/>
              </a:rPr>
              <a:t>FastAPI</a:t>
            </a:r>
            <a:endParaRPr sz="1700" dirty="0">
              <a:solidFill>
                <a:schemeClr val="lt1"/>
              </a:solidFill>
              <a:latin typeface="Overpass"/>
              <a:ea typeface="Overpass"/>
              <a:cs typeface="Overpass"/>
              <a:sym typeface="Overpass"/>
            </a:endParaRPr>
          </a:p>
        </p:txBody>
      </p:sp>
      <p:sp>
        <p:nvSpPr>
          <p:cNvPr id="486" name="Google Shape;486;p46"/>
          <p:cNvSpPr txBox="1"/>
          <p:nvPr/>
        </p:nvSpPr>
        <p:spPr>
          <a:xfrm>
            <a:off x="2849974" y="2457875"/>
            <a:ext cx="2200500" cy="446246"/>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dirty="0">
                <a:solidFill>
                  <a:schemeClr val="lt1"/>
                </a:solidFill>
                <a:latin typeface="Overpass"/>
                <a:ea typeface="Overpass"/>
                <a:cs typeface="Overpass"/>
                <a:sym typeface="Overpass"/>
              </a:rPr>
              <a:t>ReactJS</a:t>
            </a:r>
            <a:endParaRPr sz="1700" dirty="0">
              <a:solidFill>
                <a:schemeClr val="lt1"/>
              </a:solidFill>
              <a:latin typeface="Overpass"/>
              <a:ea typeface="Overpass"/>
              <a:cs typeface="Overpass"/>
              <a:sym typeface="Overpass"/>
            </a:endParaRPr>
          </a:p>
        </p:txBody>
      </p:sp>
      <p:sp>
        <p:nvSpPr>
          <p:cNvPr id="14" name="Google Shape;483;p46">
            <a:extLst>
              <a:ext uri="{FF2B5EF4-FFF2-40B4-BE49-F238E27FC236}">
                <a16:creationId xmlns:a16="http://schemas.microsoft.com/office/drawing/2014/main" id="{8DC3A58F-988B-4851-9C7F-4AF33811871E}"/>
              </a:ext>
            </a:extLst>
          </p:cNvPr>
          <p:cNvSpPr txBox="1">
            <a:spLocks/>
          </p:cNvSpPr>
          <p:nvPr/>
        </p:nvSpPr>
        <p:spPr>
          <a:xfrm>
            <a:off x="6858164" y="2130025"/>
            <a:ext cx="2557200" cy="27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Overpass"/>
              <a:buNone/>
              <a:defRPr sz="2200" b="1" i="0" u="none" strike="noStrike" cap="none">
                <a:solidFill>
                  <a:schemeClr val="lt1"/>
                </a:solidFill>
                <a:latin typeface="Bebas Neue"/>
                <a:ea typeface="Bebas Neue"/>
                <a:cs typeface="Bebas Neue"/>
                <a:sym typeface="Bebas Neue"/>
              </a:defRPr>
            </a:lvl1pPr>
            <a:lvl2pPr marL="914400" marR="0" lvl="1" indent="-317500" algn="ctr" rtl="0">
              <a:lnSpc>
                <a:spcPct val="100000"/>
              </a:lnSpc>
              <a:spcBef>
                <a:spcPts val="0"/>
              </a:spcBef>
              <a:spcAft>
                <a:spcPts val="0"/>
              </a:spcAft>
              <a:buClr>
                <a:schemeClr val="dk1"/>
              </a:buClr>
              <a:buSzPts val="1400"/>
              <a:buFont typeface="Overpass"/>
              <a:buNone/>
              <a:defRPr sz="2200" b="1" i="0" u="none" strike="noStrike" cap="none">
                <a:solidFill>
                  <a:schemeClr val="lt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1400"/>
              <a:buFont typeface="Overpass"/>
              <a:buNone/>
              <a:defRPr sz="2200" b="1" i="0" u="none" strike="noStrike" cap="none">
                <a:solidFill>
                  <a:schemeClr val="lt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1400"/>
              <a:buFont typeface="Overpass"/>
              <a:buNone/>
              <a:defRPr sz="2200" b="1" i="0" u="none" strike="noStrike" cap="none">
                <a:solidFill>
                  <a:schemeClr val="lt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1400"/>
              <a:buFont typeface="Overpass"/>
              <a:buNone/>
              <a:defRPr sz="2200" b="1" i="0" u="none" strike="noStrike" cap="none">
                <a:solidFill>
                  <a:schemeClr val="lt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1400"/>
              <a:buFont typeface="Overpass"/>
              <a:buNone/>
              <a:defRPr sz="2200" b="1" i="0" u="none" strike="noStrike" cap="none">
                <a:solidFill>
                  <a:schemeClr val="lt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1400"/>
              <a:buFont typeface="Overpass"/>
              <a:buNone/>
              <a:defRPr sz="2200" b="1" i="0" u="none" strike="noStrike" cap="none">
                <a:solidFill>
                  <a:schemeClr val="lt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1400"/>
              <a:buFont typeface="Overpass"/>
              <a:buNone/>
              <a:defRPr sz="2200" b="1" i="0" u="none" strike="noStrike" cap="none">
                <a:solidFill>
                  <a:schemeClr val="lt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1400"/>
              <a:buFont typeface="Overpass"/>
              <a:buNone/>
              <a:defRPr sz="2200" b="1" i="0" u="none" strike="noStrike" cap="none">
                <a:solidFill>
                  <a:schemeClr val="lt1"/>
                </a:solidFill>
                <a:latin typeface="Bebas Neue"/>
                <a:ea typeface="Bebas Neue"/>
                <a:cs typeface="Bebas Neue"/>
                <a:sym typeface="Bebas Neue"/>
              </a:defRPr>
            </a:lvl9pPr>
          </a:lstStyle>
          <a:p>
            <a:pPr marL="0" indent="0"/>
            <a:r>
              <a:rPr lang="fr-FR" sz="2400" dirty="0" err="1"/>
              <a:t>hosting</a:t>
            </a:r>
            <a:endParaRPr lang="fr-FR" sz="2400" dirty="0"/>
          </a:p>
        </p:txBody>
      </p:sp>
      <p:sp>
        <p:nvSpPr>
          <p:cNvPr id="15" name="Google Shape;485;p46">
            <a:extLst>
              <a:ext uri="{FF2B5EF4-FFF2-40B4-BE49-F238E27FC236}">
                <a16:creationId xmlns:a16="http://schemas.microsoft.com/office/drawing/2014/main" id="{786A61CC-B694-4AF7-930E-EB95ADF9CC08}"/>
              </a:ext>
            </a:extLst>
          </p:cNvPr>
          <p:cNvSpPr txBox="1"/>
          <p:nvPr/>
        </p:nvSpPr>
        <p:spPr>
          <a:xfrm>
            <a:off x="7036510" y="2457875"/>
            <a:ext cx="2200500" cy="446246"/>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dirty="0">
                <a:solidFill>
                  <a:schemeClr val="lt1"/>
                </a:solidFill>
                <a:latin typeface="Overpass"/>
                <a:ea typeface="Overpass"/>
                <a:cs typeface="Overpass"/>
                <a:sym typeface="Overpass"/>
              </a:rPr>
              <a:t>AWS</a:t>
            </a:r>
            <a:endParaRPr sz="1700" dirty="0">
              <a:solidFill>
                <a:schemeClr val="lt1"/>
              </a:solidFill>
              <a:latin typeface="Overpass"/>
              <a:ea typeface="Overpass"/>
              <a:cs typeface="Overpass"/>
              <a:sym typeface="Overpass"/>
            </a:endParaRPr>
          </a:p>
        </p:txBody>
      </p:sp>
    </p:spTree>
    <p:extLst>
      <p:ext uri="{BB962C8B-B14F-4D97-AF65-F5344CB8AC3E}">
        <p14:creationId xmlns:p14="http://schemas.microsoft.com/office/powerpoint/2010/main" val="4121200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6"/>
          <p:cNvSpPr/>
          <p:nvPr/>
        </p:nvSpPr>
        <p:spPr>
          <a:xfrm>
            <a:off x="1500300" y="1879801"/>
            <a:ext cx="7643700" cy="46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6"/>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257" name="Google Shape;257;p36"/>
          <p:cNvSpPr txBox="1">
            <a:spLocks noGrp="1"/>
          </p:cNvSpPr>
          <p:nvPr>
            <p:ph type="title" idx="2"/>
          </p:nvPr>
        </p:nvSpPr>
        <p:spPr>
          <a:xfrm>
            <a:off x="2042990" y="18883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58" name="Google Shape;258;p36"/>
          <p:cNvSpPr txBox="1">
            <a:spLocks noGrp="1"/>
          </p:cNvSpPr>
          <p:nvPr>
            <p:ph type="subTitle" idx="1"/>
          </p:nvPr>
        </p:nvSpPr>
        <p:spPr>
          <a:xfrm>
            <a:off x="1588790" y="2450025"/>
            <a:ext cx="18744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speech Recognition</a:t>
            </a:r>
            <a:endParaRPr/>
          </a:p>
        </p:txBody>
      </p:sp>
      <p:sp>
        <p:nvSpPr>
          <p:cNvPr id="259" name="Google Shape;259;p36"/>
          <p:cNvSpPr txBox="1">
            <a:spLocks noGrp="1"/>
          </p:cNvSpPr>
          <p:nvPr>
            <p:ph type="subTitle" idx="3"/>
          </p:nvPr>
        </p:nvSpPr>
        <p:spPr>
          <a:xfrm>
            <a:off x="1465040" y="2729240"/>
            <a:ext cx="21219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260" name="Google Shape;260;p36"/>
          <p:cNvSpPr txBox="1">
            <a:spLocks noGrp="1"/>
          </p:cNvSpPr>
          <p:nvPr>
            <p:ph type="title" idx="4"/>
          </p:nvPr>
        </p:nvSpPr>
        <p:spPr>
          <a:xfrm>
            <a:off x="4542225" y="18883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1" name="Google Shape;261;p36"/>
          <p:cNvSpPr txBox="1">
            <a:spLocks noGrp="1"/>
          </p:cNvSpPr>
          <p:nvPr>
            <p:ph type="subTitle" idx="5"/>
          </p:nvPr>
        </p:nvSpPr>
        <p:spPr>
          <a:xfrm>
            <a:off x="4088025" y="2442102"/>
            <a:ext cx="18744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Path Finder</a:t>
            </a:r>
            <a:endParaRPr/>
          </a:p>
        </p:txBody>
      </p:sp>
      <p:sp>
        <p:nvSpPr>
          <p:cNvPr id="262" name="Google Shape;262;p36"/>
          <p:cNvSpPr txBox="1">
            <a:spLocks noGrp="1"/>
          </p:cNvSpPr>
          <p:nvPr>
            <p:ph type="subTitle" idx="6"/>
          </p:nvPr>
        </p:nvSpPr>
        <p:spPr>
          <a:xfrm>
            <a:off x="3892150" y="2727890"/>
            <a:ext cx="2344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dijkstra</a:t>
            </a:r>
            <a:endParaRPr/>
          </a:p>
        </p:txBody>
      </p:sp>
      <p:sp>
        <p:nvSpPr>
          <p:cNvPr id="263" name="Google Shape;263;p36"/>
          <p:cNvSpPr txBox="1">
            <a:spLocks noGrp="1"/>
          </p:cNvSpPr>
          <p:nvPr>
            <p:ph type="title" idx="7"/>
          </p:nvPr>
        </p:nvSpPr>
        <p:spPr>
          <a:xfrm>
            <a:off x="6994306" y="18883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64" name="Google Shape;264;p36"/>
          <p:cNvSpPr txBox="1">
            <a:spLocks noGrp="1"/>
          </p:cNvSpPr>
          <p:nvPr>
            <p:ph type="subTitle" idx="8"/>
          </p:nvPr>
        </p:nvSpPr>
        <p:spPr>
          <a:xfrm>
            <a:off x="6541456" y="2442093"/>
            <a:ext cx="18717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NLP</a:t>
            </a:r>
            <a:endParaRPr/>
          </a:p>
        </p:txBody>
      </p:sp>
      <p:sp>
        <p:nvSpPr>
          <p:cNvPr id="265" name="Google Shape;265;p36"/>
          <p:cNvSpPr txBox="1">
            <a:spLocks noGrp="1"/>
          </p:cNvSpPr>
          <p:nvPr>
            <p:ph type="subTitle" idx="9"/>
          </p:nvPr>
        </p:nvSpPr>
        <p:spPr>
          <a:xfrm>
            <a:off x="6343756" y="2729240"/>
            <a:ext cx="22671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spacy</a:t>
            </a:r>
            <a:endParaRPr dirty="0"/>
          </a:p>
        </p:txBody>
      </p:sp>
      <p:cxnSp>
        <p:nvCxnSpPr>
          <p:cNvPr id="266" name="Google Shape;266;p36"/>
          <p:cNvCxnSpPr/>
          <p:nvPr/>
        </p:nvCxnSpPr>
        <p:spPr>
          <a:xfrm>
            <a:off x="9044950" y="1886700"/>
            <a:ext cx="0" cy="444900"/>
          </a:xfrm>
          <a:prstGeom prst="straightConnector1">
            <a:avLst/>
          </a:prstGeom>
          <a:noFill/>
          <a:ln w="19050" cap="flat" cmpd="sng">
            <a:solidFill>
              <a:schemeClr val="lt1"/>
            </a:solidFill>
            <a:prstDash val="solid"/>
            <a:round/>
            <a:headEnd type="none" w="med" len="med"/>
            <a:tailEnd type="none" w="med" len="med"/>
          </a:ln>
        </p:spPr>
      </p:cxnSp>
      <p:sp>
        <p:nvSpPr>
          <p:cNvPr id="267" name="Google Shape;267;p36"/>
          <p:cNvSpPr/>
          <p:nvPr/>
        </p:nvSpPr>
        <p:spPr>
          <a:xfrm>
            <a:off x="3100042" y="3716550"/>
            <a:ext cx="4901400" cy="945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8" name="Google Shape;268;p36"/>
          <p:cNvSpPr txBox="1">
            <a:spLocks noGrp="1"/>
          </p:cNvSpPr>
          <p:nvPr>
            <p:ph type="title"/>
          </p:nvPr>
        </p:nvSpPr>
        <p:spPr>
          <a:xfrm>
            <a:off x="3206475" y="3804950"/>
            <a:ext cx="4854000" cy="723600"/>
          </a:xfrm>
          <a:prstGeom prst="rect">
            <a:avLst/>
          </a:prstGeom>
        </p:spPr>
        <p:txBody>
          <a:bodyPr spcFirstLastPara="1" wrap="square" lIns="91425" tIns="91425" rIns="91425" bIns="91425" anchor="ctr" anchorCtr="0">
            <a:noAutofit/>
          </a:bodyPr>
          <a:lstStyle/>
          <a:p>
            <a:pPr marL="457200" lvl="0" indent="-501650" algn="l" rtl="0">
              <a:spcBef>
                <a:spcPts val="0"/>
              </a:spcBef>
              <a:spcAft>
                <a:spcPts val="0"/>
              </a:spcAft>
              <a:buClr>
                <a:srgbClr val="F2F2F2"/>
              </a:buClr>
              <a:buSzPts val="4300"/>
              <a:buChar char="+"/>
            </a:pPr>
            <a:r>
              <a:rPr lang="en">
                <a:solidFill>
                  <a:srgbClr val="F2F2F2"/>
                </a:solidFill>
              </a:rPr>
              <a:t>Final Demonstration</a:t>
            </a:r>
            <a:endParaRPr>
              <a:solidFill>
                <a:srgbClr val="F2F2F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45"/>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0</a:t>
            </a:r>
            <a:r>
              <a:rPr lang="en" dirty="0"/>
              <a:t>5</a:t>
            </a:r>
            <a:endParaRPr b="1" dirty="0"/>
          </a:p>
        </p:txBody>
      </p:sp>
      <p:sp>
        <p:nvSpPr>
          <p:cNvPr id="470" name="Google Shape;470;p45"/>
          <p:cNvSpPr txBox="1">
            <a:spLocks noGrp="1"/>
          </p:cNvSpPr>
          <p:nvPr>
            <p:ph type="title" idx="2"/>
          </p:nvPr>
        </p:nvSpPr>
        <p:spPr>
          <a:xfrm>
            <a:off x="3839400" y="1920350"/>
            <a:ext cx="5150700" cy="9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6000" dirty="0" err="1"/>
              <a:t>TEsting</a:t>
            </a:r>
            <a:endParaRPr sz="6000" dirty="0"/>
          </a:p>
        </p:txBody>
      </p:sp>
    </p:spTree>
    <p:extLst>
      <p:ext uri="{BB962C8B-B14F-4D97-AF65-F5344CB8AC3E}">
        <p14:creationId xmlns:p14="http://schemas.microsoft.com/office/powerpoint/2010/main" val="2762860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42"/>
          <p:cNvSpPr txBox="1">
            <a:spLocks noGrp="1"/>
          </p:cNvSpPr>
          <p:nvPr>
            <p:ph type="title"/>
          </p:nvPr>
        </p:nvSpPr>
        <p:spPr>
          <a:xfrm>
            <a:off x="456525" y="351225"/>
            <a:ext cx="3952442" cy="7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Dataset</a:t>
            </a:r>
            <a:r>
              <a:rPr lang="fr-FR" dirty="0"/>
              <a:t> </a:t>
            </a:r>
            <a:r>
              <a:rPr lang="fr-FR" dirty="0" err="1"/>
              <a:t>generator</a:t>
            </a:r>
            <a:endParaRPr dirty="0"/>
          </a:p>
        </p:txBody>
      </p:sp>
      <p:pic>
        <p:nvPicPr>
          <p:cNvPr id="337" name="Google Shape;337;p42"/>
          <p:cNvPicPr preferRelativeResize="0"/>
          <p:nvPr/>
        </p:nvPicPr>
        <p:blipFill>
          <a:blip r:embed="rId3">
            <a:alphaModFix/>
          </a:blip>
          <a:stretch>
            <a:fillRect/>
          </a:stretch>
        </p:blipFill>
        <p:spPr>
          <a:xfrm>
            <a:off x="7231701" y="1549952"/>
            <a:ext cx="382259" cy="386231"/>
          </a:xfrm>
          <a:prstGeom prst="rect">
            <a:avLst/>
          </a:prstGeom>
          <a:noFill/>
          <a:ln>
            <a:noFill/>
          </a:ln>
        </p:spPr>
      </p:pic>
      <p:pic>
        <p:nvPicPr>
          <p:cNvPr id="338" name="Google Shape;338;p42"/>
          <p:cNvPicPr preferRelativeResize="0"/>
          <p:nvPr/>
        </p:nvPicPr>
        <p:blipFill>
          <a:blip r:embed="rId3">
            <a:alphaModFix/>
          </a:blip>
          <a:stretch>
            <a:fillRect/>
          </a:stretch>
        </p:blipFill>
        <p:spPr>
          <a:xfrm>
            <a:off x="6031203" y="697241"/>
            <a:ext cx="382259" cy="386231"/>
          </a:xfrm>
          <a:prstGeom prst="rect">
            <a:avLst/>
          </a:prstGeom>
          <a:noFill/>
          <a:ln>
            <a:noFill/>
          </a:ln>
        </p:spPr>
      </p:pic>
      <p:pic>
        <p:nvPicPr>
          <p:cNvPr id="339" name="Google Shape;339;p42"/>
          <p:cNvPicPr preferRelativeResize="0"/>
          <p:nvPr/>
        </p:nvPicPr>
        <p:blipFill>
          <a:blip r:embed="rId3">
            <a:alphaModFix/>
          </a:blip>
          <a:stretch>
            <a:fillRect/>
          </a:stretch>
        </p:blipFill>
        <p:spPr>
          <a:xfrm>
            <a:off x="4326787" y="1829835"/>
            <a:ext cx="382259" cy="386231"/>
          </a:xfrm>
          <a:prstGeom prst="rect">
            <a:avLst/>
          </a:prstGeom>
          <a:noFill/>
          <a:ln>
            <a:noFill/>
          </a:ln>
        </p:spPr>
      </p:pic>
      <p:pic>
        <p:nvPicPr>
          <p:cNvPr id="340" name="Google Shape;340;p42"/>
          <p:cNvPicPr preferRelativeResize="0"/>
          <p:nvPr/>
        </p:nvPicPr>
        <p:blipFill>
          <a:blip r:embed="rId3">
            <a:alphaModFix/>
          </a:blip>
          <a:stretch>
            <a:fillRect/>
          </a:stretch>
        </p:blipFill>
        <p:spPr>
          <a:xfrm>
            <a:off x="6979182" y="3926576"/>
            <a:ext cx="382259" cy="386231"/>
          </a:xfrm>
          <a:prstGeom prst="rect">
            <a:avLst/>
          </a:prstGeom>
          <a:noFill/>
          <a:ln>
            <a:noFill/>
          </a:ln>
        </p:spPr>
      </p:pic>
      <p:pic>
        <p:nvPicPr>
          <p:cNvPr id="341" name="Google Shape;341;p42"/>
          <p:cNvPicPr preferRelativeResize="0"/>
          <p:nvPr/>
        </p:nvPicPr>
        <p:blipFill>
          <a:blip r:embed="rId3">
            <a:alphaModFix/>
          </a:blip>
          <a:stretch>
            <a:fillRect/>
          </a:stretch>
        </p:blipFill>
        <p:spPr>
          <a:xfrm>
            <a:off x="4898374" y="3926576"/>
            <a:ext cx="382259" cy="386231"/>
          </a:xfrm>
          <a:prstGeom prst="rect">
            <a:avLst/>
          </a:prstGeom>
          <a:noFill/>
          <a:ln>
            <a:noFill/>
          </a:ln>
        </p:spPr>
      </p:pic>
      <p:pic>
        <p:nvPicPr>
          <p:cNvPr id="342" name="Google Shape;342;p42"/>
          <p:cNvPicPr preferRelativeResize="0"/>
          <p:nvPr/>
        </p:nvPicPr>
        <p:blipFill>
          <a:blip r:embed="rId3">
            <a:alphaModFix/>
          </a:blip>
          <a:stretch>
            <a:fillRect/>
          </a:stretch>
        </p:blipFill>
        <p:spPr>
          <a:xfrm>
            <a:off x="4570372" y="3120915"/>
            <a:ext cx="382259" cy="386231"/>
          </a:xfrm>
          <a:prstGeom prst="rect">
            <a:avLst/>
          </a:prstGeom>
          <a:noFill/>
          <a:ln>
            <a:noFill/>
          </a:ln>
        </p:spPr>
      </p:pic>
      <p:pic>
        <p:nvPicPr>
          <p:cNvPr id="343" name="Google Shape;343;p42"/>
          <p:cNvPicPr preferRelativeResize="0"/>
          <p:nvPr/>
        </p:nvPicPr>
        <p:blipFill>
          <a:blip r:embed="rId3">
            <a:alphaModFix/>
          </a:blip>
          <a:stretch>
            <a:fillRect/>
          </a:stretch>
        </p:blipFill>
        <p:spPr>
          <a:xfrm>
            <a:off x="6240515" y="3926576"/>
            <a:ext cx="382259" cy="386231"/>
          </a:xfrm>
          <a:prstGeom prst="rect">
            <a:avLst/>
          </a:prstGeom>
          <a:noFill/>
          <a:ln>
            <a:noFill/>
          </a:ln>
        </p:spPr>
      </p:pic>
      <p:pic>
        <p:nvPicPr>
          <p:cNvPr id="344" name="Google Shape;344;p42"/>
          <p:cNvPicPr preferRelativeResize="0"/>
          <p:nvPr/>
        </p:nvPicPr>
        <p:blipFill>
          <a:blip r:embed="rId3">
            <a:alphaModFix/>
          </a:blip>
          <a:stretch>
            <a:fillRect/>
          </a:stretch>
        </p:blipFill>
        <p:spPr>
          <a:xfrm>
            <a:off x="5648932" y="1497295"/>
            <a:ext cx="382259" cy="386231"/>
          </a:xfrm>
          <a:prstGeom prst="rect">
            <a:avLst/>
          </a:prstGeom>
          <a:noFill/>
          <a:ln>
            <a:noFill/>
          </a:ln>
        </p:spPr>
      </p:pic>
      <p:pic>
        <p:nvPicPr>
          <p:cNvPr id="345" name="Google Shape;345;p42"/>
          <p:cNvPicPr preferRelativeResize="0"/>
          <p:nvPr/>
        </p:nvPicPr>
        <p:blipFill>
          <a:blip r:embed="rId3">
            <a:alphaModFix/>
          </a:blip>
          <a:stretch>
            <a:fillRect/>
          </a:stretch>
        </p:blipFill>
        <p:spPr>
          <a:xfrm>
            <a:off x="4188113" y="1357427"/>
            <a:ext cx="382259" cy="386231"/>
          </a:xfrm>
          <a:prstGeom prst="rect">
            <a:avLst/>
          </a:prstGeom>
          <a:noFill/>
          <a:ln>
            <a:noFill/>
          </a:ln>
        </p:spPr>
      </p:pic>
      <p:pic>
        <p:nvPicPr>
          <p:cNvPr id="346" name="Google Shape;346;p42"/>
          <p:cNvPicPr preferRelativeResize="0"/>
          <p:nvPr/>
        </p:nvPicPr>
        <p:blipFill>
          <a:blip r:embed="rId3">
            <a:alphaModFix/>
          </a:blip>
          <a:stretch>
            <a:fillRect/>
          </a:stretch>
        </p:blipFill>
        <p:spPr>
          <a:xfrm>
            <a:off x="6475472" y="2734686"/>
            <a:ext cx="382259" cy="386231"/>
          </a:xfrm>
          <a:prstGeom prst="rect">
            <a:avLst/>
          </a:prstGeom>
          <a:noFill/>
          <a:ln>
            <a:noFill/>
          </a:ln>
        </p:spPr>
      </p:pic>
      <p:pic>
        <p:nvPicPr>
          <p:cNvPr id="347" name="Google Shape;347;p42"/>
          <p:cNvPicPr preferRelativeResize="0"/>
          <p:nvPr/>
        </p:nvPicPr>
        <p:blipFill>
          <a:blip r:embed="rId3">
            <a:alphaModFix/>
          </a:blip>
          <a:stretch>
            <a:fillRect/>
          </a:stretch>
        </p:blipFill>
        <p:spPr>
          <a:xfrm>
            <a:off x="6031203" y="3190099"/>
            <a:ext cx="382259" cy="386231"/>
          </a:xfrm>
          <a:prstGeom prst="rect">
            <a:avLst/>
          </a:prstGeom>
          <a:noFill/>
          <a:ln>
            <a:noFill/>
          </a:ln>
        </p:spPr>
      </p:pic>
      <p:sp>
        <p:nvSpPr>
          <p:cNvPr id="349" name="Google Shape;349;p42"/>
          <p:cNvSpPr txBox="1"/>
          <p:nvPr/>
        </p:nvSpPr>
        <p:spPr>
          <a:xfrm>
            <a:off x="6681300" y="10932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0" name="Google Shape;350;p42"/>
          <p:cNvSpPr txBox="1"/>
          <p:nvPr/>
        </p:nvSpPr>
        <p:spPr>
          <a:xfrm>
            <a:off x="6246000" y="13504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1" name="Google Shape;351;p42"/>
          <p:cNvSpPr txBox="1"/>
          <p:nvPr/>
        </p:nvSpPr>
        <p:spPr>
          <a:xfrm>
            <a:off x="5324700" y="12742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2" name="Google Shape;352;p42"/>
          <p:cNvSpPr txBox="1"/>
          <p:nvPr/>
        </p:nvSpPr>
        <p:spPr>
          <a:xfrm>
            <a:off x="4519275" y="246838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3" name="Google Shape;353;p42"/>
          <p:cNvSpPr txBox="1"/>
          <p:nvPr/>
        </p:nvSpPr>
        <p:spPr>
          <a:xfrm>
            <a:off x="5217000" y="234366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4" name="Google Shape;354;p42"/>
          <p:cNvSpPr txBox="1"/>
          <p:nvPr/>
        </p:nvSpPr>
        <p:spPr>
          <a:xfrm>
            <a:off x="5204413" y="29448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 name="Sous-titre 2">
            <a:extLst>
              <a:ext uri="{FF2B5EF4-FFF2-40B4-BE49-F238E27FC236}">
                <a16:creationId xmlns:a16="http://schemas.microsoft.com/office/drawing/2014/main" id="{44645AE0-F4B4-49A6-B9F2-887C2DFBDB4B}"/>
              </a:ext>
            </a:extLst>
          </p:cNvPr>
          <p:cNvSpPr>
            <a:spLocks noGrp="1"/>
          </p:cNvSpPr>
          <p:nvPr>
            <p:ph type="subTitle" idx="1"/>
          </p:nvPr>
        </p:nvSpPr>
        <p:spPr/>
        <p:txBody>
          <a:bodyPr/>
          <a:lstStyle/>
          <a:p>
            <a:endParaRPr lang="fr-FR" dirty="0"/>
          </a:p>
        </p:txBody>
      </p:sp>
      <p:pic>
        <p:nvPicPr>
          <p:cNvPr id="5" name="Image 4">
            <a:extLst>
              <a:ext uri="{FF2B5EF4-FFF2-40B4-BE49-F238E27FC236}">
                <a16:creationId xmlns:a16="http://schemas.microsoft.com/office/drawing/2014/main" id="{091D8013-2027-4D21-9A28-8D8E54430299}"/>
              </a:ext>
            </a:extLst>
          </p:cNvPr>
          <p:cNvPicPr>
            <a:picLocks noChangeAspect="1"/>
          </p:cNvPicPr>
          <p:nvPr/>
        </p:nvPicPr>
        <p:blipFill>
          <a:blip r:embed="rId4"/>
          <a:stretch>
            <a:fillRect/>
          </a:stretch>
        </p:blipFill>
        <p:spPr>
          <a:xfrm>
            <a:off x="614605" y="1874397"/>
            <a:ext cx="3526652" cy="1975251"/>
          </a:xfrm>
          <a:prstGeom prst="rect">
            <a:avLst/>
          </a:prstGeom>
        </p:spPr>
      </p:pic>
      <p:pic>
        <p:nvPicPr>
          <p:cNvPr id="7" name="Image 6">
            <a:extLst>
              <a:ext uri="{FF2B5EF4-FFF2-40B4-BE49-F238E27FC236}">
                <a16:creationId xmlns:a16="http://schemas.microsoft.com/office/drawing/2014/main" id="{0576FBE2-A82A-42A5-A5D0-87E70DC63645}"/>
              </a:ext>
            </a:extLst>
          </p:cNvPr>
          <p:cNvPicPr>
            <a:picLocks noChangeAspect="1"/>
          </p:cNvPicPr>
          <p:nvPr/>
        </p:nvPicPr>
        <p:blipFill>
          <a:blip r:embed="rId5"/>
          <a:stretch>
            <a:fillRect/>
          </a:stretch>
        </p:blipFill>
        <p:spPr>
          <a:xfrm>
            <a:off x="4855718" y="1646324"/>
            <a:ext cx="3666719" cy="2413140"/>
          </a:xfrm>
          <a:prstGeom prst="rect">
            <a:avLst/>
          </a:prstGeom>
        </p:spPr>
      </p:pic>
    </p:spTree>
    <p:extLst>
      <p:ext uri="{BB962C8B-B14F-4D97-AF65-F5344CB8AC3E}">
        <p14:creationId xmlns:p14="http://schemas.microsoft.com/office/powerpoint/2010/main" val="26991467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45"/>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06</a:t>
            </a:r>
            <a:endParaRPr b="1" dirty="0"/>
          </a:p>
        </p:txBody>
      </p:sp>
      <p:sp>
        <p:nvSpPr>
          <p:cNvPr id="470" name="Google Shape;470;p45"/>
          <p:cNvSpPr txBox="1">
            <a:spLocks noGrp="1"/>
          </p:cNvSpPr>
          <p:nvPr>
            <p:ph type="title" idx="2"/>
          </p:nvPr>
        </p:nvSpPr>
        <p:spPr>
          <a:xfrm>
            <a:off x="3898604" y="1920350"/>
            <a:ext cx="5091495" cy="9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6000" dirty="0" err="1"/>
              <a:t>improvements</a:t>
            </a:r>
            <a:endParaRPr sz="6000" dirty="0"/>
          </a:p>
        </p:txBody>
      </p:sp>
    </p:spTree>
    <p:extLst>
      <p:ext uri="{BB962C8B-B14F-4D97-AF65-F5344CB8AC3E}">
        <p14:creationId xmlns:p14="http://schemas.microsoft.com/office/powerpoint/2010/main" val="23769502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17"/>
        <p:cNvGrpSpPr/>
        <p:nvPr/>
      </p:nvGrpSpPr>
      <p:grpSpPr>
        <a:xfrm>
          <a:off x="0" y="0"/>
          <a:ext cx="0" cy="0"/>
          <a:chOff x="0" y="0"/>
          <a:chExt cx="0" cy="0"/>
        </a:xfrm>
      </p:grpSpPr>
      <p:pic>
        <p:nvPicPr>
          <p:cNvPr id="3718" name="Google Shape;3718;p52"/>
          <p:cNvPicPr preferRelativeResize="0"/>
          <p:nvPr/>
        </p:nvPicPr>
        <p:blipFill rotWithShape="1">
          <a:blip r:embed="rId3">
            <a:alphaModFix/>
          </a:blip>
          <a:srcRect l="25000" r="25000"/>
          <a:stretch/>
        </p:blipFill>
        <p:spPr>
          <a:xfrm>
            <a:off x="4572007" y="-14862"/>
            <a:ext cx="4598424" cy="5173224"/>
          </a:xfrm>
          <a:prstGeom prst="rect">
            <a:avLst/>
          </a:prstGeom>
          <a:noFill/>
          <a:ln>
            <a:noFill/>
          </a:ln>
        </p:spPr>
      </p:pic>
      <p:sp>
        <p:nvSpPr>
          <p:cNvPr id="3719" name="Google Shape;3719;p52"/>
          <p:cNvSpPr/>
          <p:nvPr/>
        </p:nvSpPr>
        <p:spPr>
          <a:xfrm>
            <a:off x="2871175" y="357561"/>
            <a:ext cx="5559600" cy="448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20" name="Google Shape;3720;p52"/>
          <p:cNvSpPr txBox="1">
            <a:spLocks noGrp="1"/>
          </p:cNvSpPr>
          <p:nvPr>
            <p:ph type="title"/>
          </p:nvPr>
        </p:nvSpPr>
        <p:spPr>
          <a:xfrm>
            <a:off x="109275" y="357550"/>
            <a:ext cx="8321400" cy="4489800"/>
          </a:xfrm>
          <a:prstGeom prst="rect">
            <a:avLst/>
          </a:prstGeom>
        </p:spPr>
        <p:txBody>
          <a:bodyPr spcFirstLastPara="1" wrap="square" lIns="91425" tIns="91425" rIns="91425" bIns="91425" anchor="ctr" anchorCtr="0">
            <a:noAutofit/>
          </a:bodyPr>
          <a:lstStyle/>
          <a:p>
            <a:pPr marL="457200" lvl="0" indent="0" algn="ctr" rtl="0">
              <a:spcBef>
                <a:spcPts val="0"/>
              </a:spcBef>
              <a:spcAft>
                <a:spcPts val="0"/>
              </a:spcAft>
              <a:buNone/>
            </a:pPr>
            <a:r>
              <a:rPr lang="en">
                <a:solidFill>
                  <a:srgbClr val="F2F2F2"/>
                </a:solidFill>
              </a:rPr>
              <a:t>Final Demonstration</a:t>
            </a:r>
            <a:endParaRPr/>
          </a:p>
        </p:txBody>
      </p:sp>
      <p:grpSp>
        <p:nvGrpSpPr>
          <p:cNvPr id="3721" name="Google Shape;3721;p52"/>
          <p:cNvGrpSpPr/>
          <p:nvPr/>
        </p:nvGrpSpPr>
        <p:grpSpPr>
          <a:xfrm>
            <a:off x="4574899" y="101275"/>
            <a:ext cx="4469422" cy="4935100"/>
            <a:chOff x="4571486" y="101275"/>
            <a:chExt cx="4473000" cy="4935100"/>
          </a:xfrm>
        </p:grpSpPr>
        <p:cxnSp>
          <p:nvCxnSpPr>
            <p:cNvPr id="3722" name="Google Shape;3722;p52"/>
            <p:cNvCxnSpPr/>
            <p:nvPr/>
          </p:nvCxnSpPr>
          <p:spPr>
            <a:xfrm rot="10800000">
              <a:off x="9032861" y="108900"/>
              <a:ext cx="0" cy="4919700"/>
            </a:xfrm>
            <a:prstGeom prst="straightConnector1">
              <a:avLst/>
            </a:prstGeom>
            <a:noFill/>
            <a:ln w="19050" cap="flat" cmpd="sng">
              <a:solidFill>
                <a:schemeClr val="dk1"/>
              </a:solidFill>
              <a:prstDash val="solid"/>
              <a:round/>
              <a:headEnd type="none" w="med" len="med"/>
              <a:tailEnd type="none" w="med" len="med"/>
            </a:ln>
          </p:spPr>
        </p:cxnSp>
        <p:cxnSp>
          <p:nvCxnSpPr>
            <p:cNvPr id="3723" name="Google Shape;3723;p52"/>
            <p:cNvCxnSpPr/>
            <p:nvPr/>
          </p:nvCxnSpPr>
          <p:spPr>
            <a:xfrm>
              <a:off x="4571486" y="5036375"/>
              <a:ext cx="4473000" cy="0"/>
            </a:xfrm>
            <a:prstGeom prst="straightConnector1">
              <a:avLst/>
            </a:prstGeom>
            <a:noFill/>
            <a:ln w="19050" cap="flat" cmpd="sng">
              <a:solidFill>
                <a:schemeClr val="dk1"/>
              </a:solidFill>
              <a:prstDash val="solid"/>
              <a:round/>
              <a:headEnd type="none" w="med" len="med"/>
              <a:tailEnd type="none" w="med" len="med"/>
            </a:ln>
          </p:spPr>
        </p:cxnSp>
        <p:cxnSp>
          <p:nvCxnSpPr>
            <p:cNvPr id="3724" name="Google Shape;3724;p52"/>
            <p:cNvCxnSpPr/>
            <p:nvPr/>
          </p:nvCxnSpPr>
          <p:spPr>
            <a:xfrm>
              <a:off x="4571486" y="101275"/>
              <a:ext cx="4473000" cy="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28"/>
        <p:cNvGrpSpPr/>
        <p:nvPr/>
      </p:nvGrpSpPr>
      <p:grpSpPr>
        <a:xfrm>
          <a:off x="0" y="0"/>
          <a:ext cx="0" cy="0"/>
          <a:chOff x="0" y="0"/>
          <a:chExt cx="0" cy="0"/>
        </a:xfrm>
      </p:grpSpPr>
      <p:sp>
        <p:nvSpPr>
          <p:cNvPr id="3729" name="Google Shape;3729;p53"/>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3730" name="Google Shape;3730;p53"/>
          <p:cNvSpPr txBox="1">
            <a:spLocks noGrp="1"/>
          </p:cNvSpPr>
          <p:nvPr>
            <p:ph type="subTitle" idx="1"/>
          </p:nvPr>
        </p:nvSpPr>
        <p:spPr>
          <a:xfrm>
            <a:off x="2786250" y="1766872"/>
            <a:ext cx="3571500" cy="19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latin typeface="Overpass"/>
                <a:ea typeface="Overpass"/>
                <a:cs typeface="Overpass"/>
                <a:sym typeface="Overpass"/>
              </a:rPr>
              <a:t>Do you have any questions ?</a:t>
            </a:r>
            <a:endParaRPr sz="2000" b="1">
              <a:latin typeface="Overpass"/>
              <a:ea typeface="Overpass"/>
              <a:cs typeface="Overpass"/>
              <a:sym typeface="Overpas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34"/>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38"/>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42"/>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46"/>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50"/>
        <p:cNvGrpSpPr/>
        <p:nvPr/>
      </p:nvGrpSpPr>
      <p:grpSpPr>
        <a:xfrm>
          <a:off x="0" y="0"/>
          <a:ext cx="0" cy="0"/>
          <a:chOff x="0" y="0"/>
          <a:chExt cx="0" cy="0"/>
        </a:xfrm>
      </p:grpSpPr>
      <p:sp>
        <p:nvSpPr>
          <p:cNvPr id="3751" name="Google Shape;3751;p58"/>
          <p:cNvSpPr/>
          <p:nvPr/>
        </p:nvSpPr>
        <p:spPr>
          <a:xfrm>
            <a:off x="1500300" y="1346401"/>
            <a:ext cx="7643700" cy="46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8"/>
          <p:cNvSpPr/>
          <p:nvPr/>
        </p:nvSpPr>
        <p:spPr>
          <a:xfrm>
            <a:off x="1500300" y="3245575"/>
            <a:ext cx="7643700" cy="46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3754" name="Google Shape;3754;p58"/>
          <p:cNvSpPr txBox="1">
            <a:spLocks noGrp="1"/>
          </p:cNvSpPr>
          <p:nvPr>
            <p:ph type="title" idx="2"/>
          </p:nvPr>
        </p:nvSpPr>
        <p:spPr>
          <a:xfrm>
            <a:off x="2042990"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755" name="Google Shape;3755;p58"/>
          <p:cNvSpPr txBox="1">
            <a:spLocks noGrp="1"/>
          </p:cNvSpPr>
          <p:nvPr>
            <p:ph type="subTitle" idx="1"/>
          </p:nvPr>
        </p:nvSpPr>
        <p:spPr>
          <a:xfrm>
            <a:off x="1588790" y="1916625"/>
            <a:ext cx="18744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us</a:t>
            </a:r>
            <a:endParaRPr/>
          </a:p>
        </p:txBody>
      </p:sp>
      <p:sp>
        <p:nvSpPr>
          <p:cNvPr id="3756" name="Google Shape;3756;p58"/>
          <p:cNvSpPr txBox="1">
            <a:spLocks noGrp="1"/>
          </p:cNvSpPr>
          <p:nvPr>
            <p:ph type="subTitle" idx="3"/>
          </p:nvPr>
        </p:nvSpPr>
        <p:spPr>
          <a:xfrm>
            <a:off x="1465040" y="2195840"/>
            <a:ext cx="21219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describe the topic of the section here</a:t>
            </a:r>
            <a:endParaRPr/>
          </a:p>
        </p:txBody>
      </p:sp>
      <p:sp>
        <p:nvSpPr>
          <p:cNvPr id="3757" name="Google Shape;3757;p58"/>
          <p:cNvSpPr txBox="1">
            <a:spLocks noGrp="1"/>
          </p:cNvSpPr>
          <p:nvPr>
            <p:ph type="title" idx="4"/>
          </p:nvPr>
        </p:nvSpPr>
        <p:spPr>
          <a:xfrm>
            <a:off x="4542225"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758" name="Google Shape;3758;p58"/>
          <p:cNvSpPr txBox="1">
            <a:spLocks noGrp="1"/>
          </p:cNvSpPr>
          <p:nvPr>
            <p:ph type="subTitle" idx="5"/>
          </p:nvPr>
        </p:nvSpPr>
        <p:spPr>
          <a:xfrm>
            <a:off x="4088025" y="1908702"/>
            <a:ext cx="18744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Analysis </a:t>
            </a:r>
            <a:endParaRPr/>
          </a:p>
        </p:txBody>
      </p:sp>
      <p:sp>
        <p:nvSpPr>
          <p:cNvPr id="3759" name="Google Shape;3759;p58"/>
          <p:cNvSpPr txBox="1">
            <a:spLocks noGrp="1"/>
          </p:cNvSpPr>
          <p:nvPr>
            <p:ph type="subTitle" idx="6"/>
          </p:nvPr>
        </p:nvSpPr>
        <p:spPr>
          <a:xfrm>
            <a:off x="3852975" y="2195840"/>
            <a:ext cx="2344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3760" name="Google Shape;3760;p58"/>
          <p:cNvSpPr txBox="1">
            <a:spLocks noGrp="1"/>
          </p:cNvSpPr>
          <p:nvPr>
            <p:ph type="title" idx="7"/>
          </p:nvPr>
        </p:nvSpPr>
        <p:spPr>
          <a:xfrm>
            <a:off x="6994306" y="1354938"/>
            <a:ext cx="9660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761" name="Google Shape;3761;p58"/>
          <p:cNvSpPr txBox="1">
            <a:spLocks noGrp="1"/>
          </p:cNvSpPr>
          <p:nvPr>
            <p:ph type="subTitle" idx="8"/>
          </p:nvPr>
        </p:nvSpPr>
        <p:spPr>
          <a:xfrm>
            <a:off x="6541456" y="1908693"/>
            <a:ext cx="18717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Goals &amp; strategy</a:t>
            </a:r>
            <a:endParaRPr/>
          </a:p>
        </p:txBody>
      </p:sp>
      <p:sp>
        <p:nvSpPr>
          <p:cNvPr id="3762" name="Google Shape;3762;p58"/>
          <p:cNvSpPr txBox="1">
            <a:spLocks noGrp="1"/>
          </p:cNvSpPr>
          <p:nvPr>
            <p:ph type="subTitle" idx="9"/>
          </p:nvPr>
        </p:nvSpPr>
        <p:spPr>
          <a:xfrm>
            <a:off x="6343756" y="2195840"/>
            <a:ext cx="22671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3763" name="Google Shape;3763;p58"/>
          <p:cNvSpPr txBox="1">
            <a:spLocks noGrp="1"/>
          </p:cNvSpPr>
          <p:nvPr>
            <p:ph type="title" idx="13"/>
          </p:nvPr>
        </p:nvSpPr>
        <p:spPr>
          <a:xfrm>
            <a:off x="2042990" y="3241327"/>
            <a:ext cx="966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764" name="Google Shape;3764;p58"/>
          <p:cNvSpPr txBox="1">
            <a:spLocks noGrp="1"/>
          </p:cNvSpPr>
          <p:nvPr>
            <p:ph type="subTitle" idx="14"/>
          </p:nvPr>
        </p:nvSpPr>
        <p:spPr>
          <a:xfrm>
            <a:off x="1588790" y="3830925"/>
            <a:ext cx="18744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Content plan</a:t>
            </a:r>
            <a:endParaRPr/>
          </a:p>
        </p:txBody>
      </p:sp>
      <p:sp>
        <p:nvSpPr>
          <p:cNvPr id="3765" name="Google Shape;3765;p58"/>
          <p:cNvSpPr txBox="1">
            <a:spLocks noGrp="1"/>
          </p:cNvSpPr>
          <p:nvPr>
            <p:ph type="subTitle" idx="15"/>
          </p:nvPr>
        </p:nvSpPr>
        <p:spPr>
          <a:xfrm>
            <a:off x="1465040" y="4089824"/>
            <a:ext cx="21219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3766" name="Google Shape;3766;p58"/>
          <p:cNvSpPr txBox="1">
            <a:spLocks noGrp="1"/>
          </p:cNvSpPr>
          <p:nvPr>
            <p:ph type="title" idx="16"/>
          </p:nvPr>
        </p:nvSpPr>
        <p:spPr>
          <a:xfrm>
            <a:off x="4542225" y="3241327"/>
            <a:ext cx="966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767" name="Google Shape;3767;p58"/>
          <p:cNvSpPr txBox="1">
            <a:spLocks noGrp="1"/>
          </p:cNvSpPr>
          <p:nvPr>
            <p:ph type="subTitle" idx="17"/>
          </p:nvPr>
        </p:nvSpPr>
        <p:spPr>
          <a:xfrm>
            <a:off x="4089375" y="3830925"/>
            <a:ext cx="1871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Budget</a:t>
            </a:r>
            <a:endParaRPr/>
          </a:p>
        </p:txBody>
      </p:sp>
      <p:sp>
        <p:nvSpPr>
          <p:cNvPr id="3768" name="Google Shape;3768;p58"/>
          <p:cNvSpPr txBox="1">
            <a:spLocks noGrp="1"/>
          </p:cNvSpPr>
          <p:nvPr>
            <p:ph type="subTitle" idx="18"/>
          </p:nvPr>
        </p:nvSpPr>
        <p:spPr>
          <a:xfrm>
            <a:off x="3919575" y="4091377"/>
            <a:ext cx="22113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3769" name="Google Shape;3769;p58"/>
          <p:cNvSpPr txBox="1">
            <a:spLocks noGrp="1"/>
          </p:cNvSpPr>
          <p:nvPr>
            <p:ph type="title" idx="19"/>
          </p:nvPr>
        </p:nvSpPr>
        <p:spPr>
          <a:xfrm>
            <a:off x="6994306" y="3241327"/>
            <a:ext cx="9660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770" name="Google Shape;3770;p58"/>
          <p:cNvSpPr txBox="1">
            <a:spLocks noGrp="1"/>
          </p:cNvSpPr>
          <p:nvPr>
            <p:ph type="subTitle" idx="20"/>
          </p:nvPr>
        </p:nvSpPr>
        <p:spPr>
          <a:xfrm>
            <a:off x="6541456" y="3830925"/>
            <a:ext cx="1871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KPI overview</a:t>
            </a:r>
            <a:endParaRPr/>
          </a:p>
        </p:txBody>
      </p:sp>
      <p:sp>
        <p:nvSpPr>
          <p:cNvPr id="3771" name="Google Shape;3771;p58"/>
          <p:cNvSpPr txBox="1">
            <a:spLocks noGrp="1"/>
          </p:cNvSpPr>
          <p:nvPr>
            <p:ph type="subTitle" idx="21"/>
          </p:nvPr>
        </p:nvSpPr>
        <p:spPr>
          <a:xfrm>
            <a:off x="6371656" y="4091377"/>
            <a:ext cx="22113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cxnSp>
        <p:nvCxnSpPr>
          <p:cNvPr id="3772" name="Google Shape;3772;p58"/>
          <p:cNvCxnSpPr/>
          <p:nvPr/>
        </p:nvCxnSpPr>
        <p:spPr>
          <a:xfrm>
            <a:off x="9044950" y="1353300"/>
            <a:ext cx="0" cy="444900"/>
          </a:xfrm>
          <a:prstGeom prst="straightConnector1">
            <a:avLst/>
          </a:prstGeom>
          <a:noFill/>
          <a:ln w="19050" cap="flat" cmpd="sng">
            <a:solidFill>
              <a:schemeClr val="lt1"/>
            </a:solidFill>
            <a:prstDash val="solid"/>
            <a:round/>
            <a:headEnd type="none" w="med" len="med"/>
            <a:tailEnd type="none" w="med" len="med"/>
          </a:ln>
        </p:spPr>
      </p:cxnSp>
      <p:cxnSp>
        <p:nvCxnSpPr>
          <p:cNvPr id="3773" name="Google Shape;3773;p58"/>
          <p:cNvCxnSpPr/>
          <p:nvPr/>
        </p:nvCxnSpPr>
        <p:spPr>
          <a:xfrm>
            <a:off x="9044950" y="3253225"/>
            <a:ext cx="0" cy="4449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7"/>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0</a:t>
            </a:r>
            <a:r>
              <a:rPr lang="en"/>
              <a:t>1</a:t>
            </a:r>
            <a:endParaRPr b="1"/>
          </a:p>
        </p:txBody>
      </p:sp>
      <p:sp>
        <p:nvSpPr>
          <p:cNvPr id="274" name="Google Shape;274;p37"/>
          <p:cNvSpPr txBox="1">
            <a:spLocks noGrp="1"/>
          </p:cNvSpPr>
          <p:nvPr>
            <p:ph type="title" idx="2"/>
          </p:nvPr>
        </p:nvSpPr>
        <p:spPr>
          <a:xfrm>
            <a:off x="3839400" y="1920350"/>
            <a:ext cx="5150700" cy="9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a:t>Speech recognition</a:t>
            </a:r>
            <a:endParaRPr sz="60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77"/>
        <p:cNvGrpSpPr/>
        <p:nvPr/>
      </p:nvGrpSpPr>
      <p:grpSpPr>
        <a:xfrm>
          <a:off x="0" y="0"/>
          <a:ext cx="0" cy="0"/>
          <a:chOff x="0" y="0"/>
          <a:chExt cx="0" cy="0"/>
        </a:xfrm>
      </p:grpSpPr>
      <p:sp>
        <p:nvSpPr>
          <p:cNvPr id="3778" name="Google Shape;3778;p59"/>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0</a:t>
            </a:r>
            <a:r>
              <a:rPr lang="en"/>
              <a:t>1</a:t>
            </a:r>
            <a:endParaRPr b="1"/>
          </a:p>
        </p:txBody>
      </p:sp>
      <p:sp>
        <p:nvSpPr>
          <p:cNvPr id="3779" name="Google Shape;3779;p59"/>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ABOUT US </a:t>
            </a:r>
            <a:endParaRPr/>
          </a:p>
        </p:txBody>
      </p:sp>
      <p:sp>
        <p:nvSpPr>
          <p:cNvPr id="3780" name="Google Shape;3780;p59"/>
          <p:cNvSpPr txBox="1">
            <a:spLocks noGrp="1"/>
          </p:cNvSpPr>
          <p:nvPr>
            <p:ph type="subTitle" idx="1"/>
          </p:nvPr>
        </p:nvSpPr>
        <p:spPr>
          <a:xfrm>
            <a:off x="4468205" y="3131645"/>
            <a:ext cx="3834000" cy="6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enter a subtitle on this section header if you need it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84"/>
        <p:cNvGrpSpPr/>
        <p:nvPr/>
      </p:nvGrpSpPr>
      <p:grpSpPr>
        <a:xfrm>
          <a:off x="0" y="0"/>
          <a:ext cx="0" cy="0"/>
          <a:chOff x="0" y="0"/>
          <a:chExt cx="0" cy="0"/>
        </a:xfrm>
      </p:grpSpPr>
      <p:sp>
        <p:nvSpPr>
          <p:cNvPr id="3785" name="Google Shape;3785;p60"/>
          <p:cNvSpPr txBox="1">
            <a:spLocks noGrp="1"/>
          </p:cNvSpPr>
          <p:nvPr>
            <p:ph type="subTitle" idx="1"/>
          </p:nvPr>
        </p:nvSpPr>
        <p:spPr>
          <a:xfrm>
            <a:off x="4863950" y="2269650"/>
            <a:ext cx="3566700" cy="117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3786" name="Google Shape;3786;p60"/>
          <p:cNvSpPr txBox="1">
            <a:spLocks noGrp="1"/>
          </p:cNvSpPr>
          <p:nvPr>
            <p:ph type="title"/>
          </p:nvPr>
        </p:nvSpPr>
        <p:spPr>
          <a:xfrm>
            <a:off x="4863950" y="1696950"/>
            <a:ext cx="383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company</a:t>
            </a:r>
            <a:endParaRPr/>
          </a:p>
        </p:txBody>
      </p:sp>
      <p:pic>
        <p:nvPicPr>
          <p:cNvPr id="3787" name="Google Shape;3787;p60"/>
          <p:cNvPicPr preferRelativeResize="0"/>
          <p:nvPr/>
        </p:nvPicPr>
        <p:blipFill rotWithShape="1">
          <a:blip r:embed="rId3">
            <a:alphaModFix/>
          </a:blip>
          <a:srcRect l="25751" r="25751"/>
          <a:stretch/>
        </p:blipFill>
        <p:spPr>
          <a:xfrm>
            <a:off x="-54000" y="-85075"/>
            <a:ext cx="4626000" cy="5365500"/>
          </a:xfrm>
          <a:prstGeom prst="rect">
            <a:avLst/>
          </a:prstGeom>
          <a:noFill/>
          <a:ln>
            <a:noFill/>
          </a:ln>
        </p:spPr>
      </p:pic>
      <p:cxnSp>
        <p:nvCxnSpPr>
          <p:cNvPr id="3788" name="Google Shape;3788;p60"/>
          <p:cNvCxnSpPr/>
          <p:nvPr/>
        </p:nvCxnSpPr>
        <p:spPr>
          <a:xfrm rot="10800000">
            <a:off x="102075"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3789" name="Google Shape;3789;p60"/>
          <p:cNvCxnSpPr/>
          <p:nvPr/>
        </p:nvCxnSpPr>
        <p:spPr>
          <a:xfrm rot="10800000">
            <a:off x="90450"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790" name="Google Shape;3790;p60"/>
          <p:cNvCxnSpPr/>
          <p:nvPr/>
        </p:nvCxnSpPr>
        <p:spPr>
          <a:xfrm rot="10800000">
            <a:off x="90450" y="101275"/>
            <a:ext cx="44730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94"/>
        <p:cNvGrpSpPr/>
        <p:nvPr/>
      </p:nvGrpSpPr>
      <p:grpSpPr>
        <a:xfrm>
          <a:off x="0" y="0"/>
          <a:ext cx="0" cy="0"/>
          <a:chOff x="0" y="0"/>
          <a:chExt cx="0" cy="0"/>
        </a:xfrm>
      </p:grpSpPr>
      <p:pic>
        <p:nvPicPr>
          <p:cNvPr id="3795" name="Google Shape;3795;p61"/>
          <p:cNvPicPr preferRelativeResize="0"/>
          <p:nvPr/>
        </p:nvPicPr>
        <p:blipFill rotWithShape="1">
          <a:blip r:embed="rId3">
            <a:alphaModFix/>
          </a:blip>
          <a:srcRect r="50000"/>
          <a:stretch/>
        </p:blipFill>
        <p:spPr>
          <a:xfrm>
            <a:off x="4572000" y="-14862"/>
            <a:ext cx="4598424" cy="5173224"/>
          </a:xfrm>
          <a:prstGeom prst="rect">
            <a:avLst/>
          </a:prstGeom>
          <a:noFill/>
          <a:ln>
            <a:noFill/>
          </a:ln>
        </p:spPr>
      </p:pic>
      <p:sp>
        <p:nvSpPr>
          <p:cNvPr id="3796" name="Google Shape;3796;p61"/>
          <p:cNvSpPr/>
          <p:nvPr/>
        </p:nvSpPr>
        <p:spPr>
          <a:xfrm>
            <a:off x="3167950"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97" name="Google Shape;3797;p61"/>
          <p:cNvSpPr txBox="1">
            <a:spLocks noGrp="1"/>
          </p:cNvSpPr>
          <p:nvPr>
            <p:ph type="title"/>
          </p:nvPr>
        </p:nvSpPr>
        <p:spPr>
          <a:xfrm>
            <a:off x="540600" y="1898400"/>
            <a:ext cx="2169300" cy="13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a:t>
            </a:r>
            <a:endParaRPr/>
          </a:p>
          <a:p>
            <a:pPr marL="0" lvl="0" indent="0" algn="ctr" rtl="0">
              <a:spcBef>
                <a:spcPts val="0"/>
              </a:spcBef>
              <a:spcAft>
                <a:spcPts val="0"/>
              </a:spcAft>
              <a:buNone/>
            </a:pPr>
            <a:r>
              <a:rPr lang="en"/>
              <a:t>evolution</a:t>
            </a:r>
            <a:endParaRPr/>
          </a:p>
        </p:txBody>
      </p:sp>
      <p:sp>
        <p:nvSpPr>
          <p:cNvPr id="3798" name="Google Shape;3798;p61"/>
          <p:cNvSpPr txBox="1">
            <a:spLocks noGrp="1"/>
          </p:cNvSpPr>
          <p:nvPr>
            <p:ph type="subTitle" idx="1"/>
          </p:nvPr>
        </p:nvSpPr>
        <p:spPr>
          <a:xfrm>
            <a:off x="4367289" y="2334485"/>
            <a:ext cx="8778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2017</a:t>
            </a:r>
            <a:endParaRPr/>
          </a:p>
        </p:txBody>
      </p:sp>
      <p:sp>
        <p:nvSpPr>
          <p:cNvPr id="3799" name="Google Shape;3799;p61"/>
          <p:cNvSpPr txBox="1">
            <a:spLocks noGrp="1"/>
          </p:cNvSpPr>
          <p:nvPr>
            <p:ph type="subTitle" idx="2"/>
          </p:nvPr>
        </p:nvSpPr>
        <p:spPr>
          <a:xfrm>
            <a:off x="3868989" y="2707169"/>
            <a:ext cx="18744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a:t>
            </a:r>
            <a:endParaRPr/>
          </a:p>
        </p:txBody>
      </p:sp>
      <p:grpSp>
        <p:nvGrpSpPr>
          <p:cNvPr id="3800" name="Google Shape;3800;p61"/>
          <p:cNvGrpSpPr/>
          <p:nvPr/>
        </p:nvGrpSpPr>
        <p:grpSpPr>
          <a:xfrm>
            <a:off x="4564839" y="1798105"/>
            <a:ext cx="482700" cy="482700"/>
            <a:chOff x="4018625" y="1812300"/>
            <a:chExt cx="482700" cy="482700"/>
          </a:xfrm>
        </p:grpSpPr>
        <p:sp>
          <p:nvSpPr>
            <p:cNvPr id="3801" name="Google Shape;3801;p61"/>
            <p:cNvSpPr/>
            <p:nvPr/>
          </p:nvSpPr>
          <p:spPr>
            <a:xfrm>
              <a:off x="4018625" y="1812300"/>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2" name="Google Shape;3802;p61"/>
            <p:cNvGrpSpPr/>
            <p:nvPr/>
          </p:nvGrpSpPr>
          <p:grpSpPr>
            <a:xfrm>
              <a:off x="4086971" y="1880652"/>
              <a:ext cx="345997" cy="345997"/>
              <a:chOff x="1756921" y="1509739"/>
              <a:chExt cx="345997" cy="345997"/>
            </a:xfrm>
          </p:grpSpPr>
          <p:sp>
            <p:nvSpPr>
              <p:cNvPr id="3803" name="Google Shape;3803;p6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0" name="Google Shape;3820;p61"/>
          <p:cNvGrpSpPr/>
          <p:nvPr/>
        </p:nvGrpSpPr>
        <p:grpSpPr>
          <a:xfrm>
            <a:off x="6771575" y="1798105"/>
            <a:ext cx="482700" cy="482700"/>
            <a:chOff x="6531199" y="1812300"/>
            <a:chExt cx="482700" cy="482700"/>
          </a:xfrm>
        </p:grpSpPr>
        <p:sp>
          <p:nvSpPr>
            <p:cNvPr id="3821" name="Google Shape;3821;p61"/>
            <p:cNvSpPr/>
            <p:nvPr/>
          </p:nvSpPr>
          <p:spPr>
            <a:xfrm>
              <a:off x="6531199" y="1812300"/>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6574269" y="1868343"/>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23" name="Google Shape;3823;p61"/>
          <p:cNvCxnSpPr/>
          <p:nvPr/>
        </p:nvCxnSpPr>
        <p:spPr>
          <a:xfrm rot="10800000">
            <a:off x="9042772" y="3647100"/>
            <a:ext cx="0" cy="1381500"/>
          </a:xfrm>
          <a:prstGeom prst="straightConnector1">
            <a:avLst/>
          </a:prstGeom>
          <a:noFill/>
          <a:ln w="19050" cap="flat" cmpd="sng">
            <a:solidFill>
              <a:schemeClr val="lt1"/>
            </a:solidFill>
            <a:prstDash val="solid"/>
            <a:round/>
            <a:headEnd type="none" w="med" len="med"/>
            <a:tailEnd type="none" w="med" len="med"/>
          </a:ln>
        </p:spPr>
      </p:cxnSp>
      <p:cxnSp>
        <p:nvCxnSpPr>
          <p:cNvPr id="3824" name="Google Shape;3824;p61"/>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825" name="Google Shape;3825;p61"/>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826" name="Google Shape;3826;p61"/>
          <p:cNvCxnSpPr/>
          <p:nvPr/>
        </p:nvCxnSpPr>
        <p:spPr>
          <a:xfrm rot="10800000">
            <a:off x="9042772" y="115475"/>
            <a:ext cx="0" cy="1381500"/>
          </a:xfrm>
          <a:prstGeom prst="straightConnector1">
            <a:avLst/>
          </a:prstGeom>
          <a:noFill/>
          <a:ln w="19050" cap="flat" cmpd="sng">
            <a:solidFill>
              <a:schemeClr val="lt1"/>
            </a:solidFill>
            <a:prstDash val="solid"/>
            <a:round/>
            <a:headEnd type="none" w="med" len="med"/>
            <a:tailEnd type="none" w="med" len="med"/>
          </a:ln>
        </p:spPr>
      </p:cxnSp>
      <p:cxnSp>
        <p:nvCxnSpPr>
          <p:cNvPr id="3827" name="Google Shape;3827;p61"/>
          <p:cNvCxnSpPr/>
          <p:nvPr/>
        </p:nvCxnSpPr>
        <p:spPr>
          <a:xfrm>
            <a:off x="7636668" y="2578880"/>
            <a:ext cx="1502700" cy="0"/>
          </a:xfrm>
          <a:prstGeom prst="straightConnector1">
            <a:avLst/>
          </a:prstGeom>
          <a:noFill/>
          <a:ln w="19050" cap="flat" cmpd="sng">
            <a:solidFill>
              <a:schemeClr val="dk2"/>
            </a:solidFill>
            <a:prstDash val="dash"/>
            <a:round/>
            <a:headEnd type="none" w="med" len="med"/>
            <a:tailEnd type="none" w="med" len="med"/>
          </a:ln>
        </p:spPr>
      </p:cxnSp>
      <p:cxnSp>
        <p:nvCxnSpPr>
          <p:cNvPr id="3828" name="Google Shape;3828;p61"/>
          <p:cNvCxnSpPr/>
          <p:nvPr/>
        </p:nvCxnSpPr>
        <p:spPr>
          <a:xfrm>
            <a:off x="5244625" y="2566275"/>
            <a:ext cx="1119000" cy="0"/>
          </a:xfrm>
          <a:prstGeom prst="straightConnector1">
            <a:avLst/>
          </a:prstGeom>
          <a:noFill/>
          <a:ln w="19050" cap="flat" cmpd="sng">
            <a:solidFill>
              <a:schemeClr val="dk2"/>
            </a:solidFill>
            <a:prstDash val="dash"/>
            <a:round/>
            <a:headEnd type="none" w="med" len="med"/>
            <a:tailEnd type="none" w="med" len="med"/>
          </a:ln>
        </p:spPr>
      </p:cxnSp>
      <p:sp>
        <p:nvSpPr>
          <p:cNvPr id="3829" name="Google Shape;3829;p61"/>
          <p:cNvSpPr txBox="1">
            <a:spLocks noGrp="1"/>
          </p:cNvSpPr>
          <p:nvPr>
            <p:ph type="subTitle" idx="3"/>
          </p:nvPr>
        </p:nvSpPr>
        <p:spPr>
          <a:xfrm>
            <a:off x="6574025" y="2334485"/>
            <a:ext cx="8778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2019</a:t>
            </a:r>
            <a:endParaRPr/>
          </a:p>
        </p:txBody>
      </p:sp>
      <p:sp>
        <p:nvSpPr>
          <p:cNvPr id="3830" name="Google Shape;3830;p61"/>
          <p:cNvSpPr txBox="1">
            <a:spLocks noGrp="1"/>
          </p:cNvSpPr>
          <p:nvPr>
            <p:ph type="subTitle" idx="4"/>
          </p:nvPr>
        </p:nvSpPr>
        <p:spPr>
          <a:xfrm>
            <a:off x="6075725" y="2707169"/>
            <a:ext cx="18744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34"/>
        <p:cNvGrpSpPr/>
        <p:nvPr/>
      </p:nvGrpSpPr>
      <p:grpSpPr>
        <a:xfrm>
          <a:off x="0" y="0"/>
          <a:ext cx="0" cy="0"/>
          <a:chOff x="0" y="0"/>
          <a:chExt cx="0" cy="0"/>
        </a:xfrm>
      </p:grpSpPr>
      <p:pic>
        <p:nvPicPr>
          <p:cNvPr id="3835" name="Google Shape;3835;p62"/>
          <p:cNvPicPr preferRelativeResize="0"/>
          <p:nvPr/>
        </p:nvPicPr>
        <p:blipFill rotWithShape="1">
          <a:blip r:embed="rId3">
            <a:alphaModFix/>
          </a:blip>
          <a:srcRect l="50000"/>
          <a:stretch/>
        </p:blipFill>
        <p:spPr>
          <a:xfrm>
            <a:off x="-20477" y="-17862"/>
            <a:ext cx="4598424" cy="5173224"/>
          </a:xfrm>
          <a:prstGeom prst="rect">
            <a:avLst/>
          </a:prstGeom>
          <a:noFill/>
          <a:ln>
            <a:noFill/>
          </a:ln>
        </p:spPr>
      </p:pic>
      <p:sp>
        <p:nvSpPr>
          <p:cNvPr id="3836" name="Google Shape;3836;p62"/>
          <p:cNvSpPr/>
          <p:nvPr/>
        </p:nvSpPr>
        <p:spPr>
          <a:xfrm>
            <a:off x="-25974"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37" name="Google Shape;3837;p62"/>
          <p:cNvSpPr txBox="1">
            <a:spLocks noGrp="1"/>
          </p:cNvSpPr>
          <p:nvPr>
            <p:ph type="subTitle" idx="1"/>
          </p:nvPr>
        </p:nvSpPr>
        <p:spPr>
          <a:xfrm>
            <a:off x="1433564" y="2334485"/>
            <a:ext cx="8778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2019</a:t>
            </a:r>
            <a:endParaRPr/>
          </a:p>
        </p:txBody>
      </p:sp>
      <p:sp>
        <p:nvSpPr>
          <p:cNvPr id="3838" name="Google Shape;3838;p62"/>
          <p:cNvSpPr txBox="1">
            <a:spLocks noGrp="1"/>
          </p:cNvSpPr>
          <p:nvPr>
            <p:ph type="subTitle" idx="2"/>
          </p:nvPr>
        </p:nvSpPr>
        <p:spPr>
          <a:xfrm>
            <a:off x="935264" y="2705684"/>
            <a:ext cx="18744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grpSp>
        <p:nvGrpSpPr>
          <p:cNvPr id="3839" name="Google Shape;3839;p62"/>
          <p:cNvGrpSpPr/>
          <p:nvPr/>
        </p:nvGrpSpPr>
        <p:grpSpPr>
          <a:xfrm>
            <a:off x="1631114" y="1795614"/>
            <a:ext cx="482700" cy="482700"/>
            <a:chOff x="1672023" y="1812300"/>
            <a:chExt cx="482700" cy="482700"/>
          </a:xfrm>
        </p:grpSpPr>
        <p:sp>
          <p:nvSpPr>
            <p:cNvPr id="3840" name="Google Shape;3840;p62"/>
            <p:cNvSpPr/>
            <p:nvPr/>
          </p:nvSpPr>
          <p:spPr>
            <a:xfrm>
              <a:off x="1672023" y="1812300"/>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2"/>
            <p:cNvSpPr/>
            <p:nvPr/>
          </p:nvSpPr>
          <p:spPr>
            <a:xfrm>
              <a:off x="1705890" y="1871912"/>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62"/>
          <p:cNvGrpSpPr/>
          <p:nvPr/>
        </p:nvGrpSpPr>
        <p:grpSpPr>
          <a:xfrm>
            <a:off x="4089568" y="1795614"/>
            <a:ext cx="482700" cy="482700"/>
            <a:chOff x="4129932" y="1812300"/>
            <a:chExt cx="482700" cy="482700"/>
          </a:xfrm>
        </p:grpSpPr>
        <p:sp>
          <p:nvSpPr>
            <p:cNvPr id="3843" name="Google Shape;3843;p62"/>
            <p:cNvSpPr/>
            <p:nvPr/>
          </p:nvSpPr>
          <p:spPr>
            <a:xfrm>
              <a:off x="4129932" y="1812300"/>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4" name="Google Shape;3844;p62"/>
            <p:cNvGrpSpPr/>
            <p:nvPr/>
          </p:nvGrpSpPr>
          <p:grpSpPr>
            <a:xfrm>
              <a:off x="4195563" y="1890723"/>
              <a:ext cx="351439" cy="345965"/>
              <a:chOff x="1754279" y="4286593"/>
              <a:chExt cx="351439" cy="345965"/>
            </a:xfrm>
          </p:grpSpPr>
          <p:sp>
            <p:nvSpPr>
              <p:cNvPr id="3845" name="Google Shape;3845;p6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50" name="Google Shape;3850;p62"/>
          <p:cNvSpPr txBox="1">
            <a:spLocks noGrp="1"/>
          </p:cNvSpPr>
          <p:nvPr>
            <p:ph type="title"/>
          </p:nvPr>
        </p:nvSpPr>
        <p:spPr>
          <a:xfrm>
            <a:off x="6391941" y="1898400"/>
            <a:ext cx="2169300" cy="13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a:t>
            </a:r>
            <a:endParaRPr/>
          </a:p>
          <a:p>
            <a:pPr marL="0" lvl="0" indent="0" algn="ctr" rtl="0">
              <a:spcBef>
                <a:spcPts val="0"/>
              </a:spcBef>
              <a:spcAft>
                <a:spcPts val="0"/>
              </a:spcAft>
              <a:buNone/>
            </a:pPr>
            <a:r>
              <a:rPr lang="en"/>
              <a:t>evolution</a:t>
            </a:r>
            <a:endParaRPr/>
          </a:p>
        </p:txBody>
      </p:sp>
      <p:cxnSp>
        <p:nvCxnSpPr>
          <p:cNvPr id="3851" name="Google Shape;3851;p62"/>
          <p:cNvCxnSpPr/>
          <p:nvPr/>
        </p:nvCxnSpPr>
        <p:spPr>
          <a:xfrm>
            <a:off x="-298672" y="2568755"/>
            <a:ext cx="1502700" cy="0"/>
          </a:xfrm>
          <a:prstGeom prst="straightConnector1">
            <a:avLst/>
          </a:prstGeom>
          <a:noFill/>
          <a:ln w="19050" cap="flat" cmpd="sng">
            <a:solidFill>
              <a:schemeClr val="dk2"/>
            </a:solidFill>
            <a:prstDash val="dash"/>
            <a:round/>
            <a:headEnd type="none" w="med" len="med"/>
            <a:tailEnd type="none" w="med" len="med"/>
          </a:ln>
        </p:spPr>
      </p:cxnSp>
      <p:cxnSp>
        <p:nvCxnSpPr>
          <p:cNvPr id="3852" name="Google Shape;3852;p62"/>
          <p:cNvCxnSpPr/>
          <p:nvPr/>
        </p:nvCxnSpPr>
        <p:spPr>
          <a:xfrm>
            <a:off x="2575956" y="2566275"/>
            <a:ext cx="1119000" cy="0"/>
          </a:xfrm>
          <a:prstGeom prst="straightConnector1">
            <a:avLst/>
          </a:prstGeom>
          <a:noFill/>
          <a:ln w="19050" cap="flat" cmpd="sng">
            <a:solidFill>
              <a:schemeClr val="dk2"/>
            </a:solidFill>
            <a:prstDash val="dash"/>
            <a:round/>
            <a:headEnd type="none" w="med" len="med"/>
            <a:tailEnd type="none" w="med" len="med"/>
          </a:ln>
        </p:spPr>
      </p:cxnSp>
      <p:cxnSp>
        <p:nvCxnSpPr>
          <p:cNvPr id="3853" name="Google Shape;3853;p62"/>
          <p:cNvCxnSpPr/>
          <p:nvPr/>
        </p:nvCxnSpPr>
        <p:spPr>
          <a:xfrm rot="10800000">
            <a:off x="103276" y="3647100"/>
            <a:ext cx="0" cy="1381500"/>
          </a:xfrm>
          <a:prstGeom prst="straightConnector1">
            <a:avLst/>
          </a:prstGeom>
          <a:noFill/>
          <a:ln w="19050" cap="flat" cmpd="sng">
            <a:solidFill>
              <a:schemeClr val="lt1"/>
            </a:solidFill>
            <a:prstDash val="solid"/>
            <a:round/>
            <a:headEnd type="none" w="med" len="med"/>
            <a:tailEnd type="none" w="med" len="med"/>
          </a:ln>
        </p:spPr>
      </p:cxnSp>
      <p:cxnSp>
        <p:nvCxnSpPr>
          <p:cNvPr id="3854" name="Google Shape;3854;p62"/>
          <p:cNvCxnSpPr/>
          <p:nvPr/>
        </p:nvCxnSpPr>
        <p:spPr>
          <a:xfrm rot="10800000">
            <a:off x="101561"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855" name="Google Shape;3855;p62"/>
          <p:cNvCxnSpPr/>
          <p:nvPr/>
        </p:nvCxnSpPr>
        <p:spPr>
          <a:xfrm rot="10800000">
            <a:off x="101561" y="1012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856" name="Google Shape;3856;p62"/>
          <p:cNvCxnSpPr/>
          <p:nvPr/>
        </p:nvCxnSpPr>
        <p:spPr>
          <a:xfrm rot="10800000">
            <a:off x="103276" y="115475"/>
            <a:ext cx="0" cy="1381500"/>
          </a:xfrm>
          <a:prstGeom prst="straightConnector1">
            <a:avLst/>
          </a:prstGeom>
          <a:noFill/>
          <a:ln w="19050" cap="flat" cmpd="sng">
            <a:solidFill>
              <a:schemeClr val="lt1"/>
            </a:solidFill>
            <a:prstDash val="solid"/>
            <a:round/>
            <a:headEnd type="none" w="med" len="med"/>
            <a:tailEnd type="none" w="med" len="med"/>
          </a:ln>
        </p:spPr>
      </p:cxnSp>
      <p:sp>
        <p:nvSpPr>
          <p:cNvPr id="3857" name="Google Shape;3857;p62"/>
          <p:cNvSpPr txBox="1">
            <a:spLocks noGrp="1"/>
          </p:cNvSpPr>
          <p:nvPr>
            <p:ph type="subTitle" idx="3"/>
          </p:nvPr>
        </p:nvSpPr>
        <p:spPr>
          <a:xfrm>
            <a:off x="3892018" y="2327453"/>
            <a:ext cx="8778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2020</a:t>
            </a:r>
            <a:endParaRPr/>
          </a:p>
        </p:txBody>
      </p:sp>
      <p:sp>
        <p:nvSpPr>
          <p:cNvPr id="3858" name="Google Shape;3858;p62"/>
          <p:cNvSpPr txBox="1">
            <a:spLocks noGrp="1"/>
          </p:cNvSpPr>
          <p:nvPr>
            <p:ph type="subTitle" idx="4"/>
          </p:nvPr>
        </p:nvSpPr>
        <p:spPr>
          <a:xfrm>
            <a:off x="3393718" y="2705684"/>
            <a:ext cx="18744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 is where we live on</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62"/>
        <p:cNvGrpSpPr/>
        <p:nvPr/>
      </p:nvGrpSpPr>
      <p:grpSpPr>
        <a:xfrm>
          <a:off x="0" y="0"/>
          <a:ext cx="0" cy="0"/>
          <a:chOff x="0" y="0"/>
          <a:chExt cx="0" cy="0"/>
        </a:xfrm>
      </p:grpSpPr>
      <p:sp>
        <p:nvSpPr>
          <p:cNvPr id="3863" name="Google Shape;3863;p63"/>
          <p:cNvSpPr txBox="1">
            <a:spLocks noGrp="1"/>
          </p:cNvSpPr>
          <p:nvPr>
            <p:ph type="title"/>
          </p:nvPr>
        </p:nvSpPr>
        <p:spPr>
          <a:xfrm>
            <a:off x="2061788" y="723875"/>
            <a:ext cx="5019000" cy="18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87%</a:t>
            </a:r>
            <a:endParaRPr/>
          </a:p>
        </p:txBody>
      </p:sp>
      <p:sp>
        <p:nvSpPr>
          <p:cNvPr id="3864" name="Google Shape;3864;p63"/>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growth this year</a:t>
            </a:r>
            <a:endParaRPr/>
          </a:p>
        </p:txBody>
      </p:sp>
      <p:pic>
        <p:nvPicPr>
          <p:cNvPr id="3865" name="Google Shape;3865;p63"/>
          <p:cNvPicPr preferRelativeResize="0"/>
          <p:nvPr/>
        </p:nvPicPr>
        <p:blipFill rotWithShape="1">
          <a:blip r:embed="rId3">
            <a:alphaModFix/>
          </a:blip>
          <a:srcRect t="36475" b="36478"/>
          <a:stretch/>
        </p:blipFill>
        <p:spPr>
          <a:xfrm>
            <a:off x="-128450" y="3981118"/>
            <a:ext cx="9281098" cy="1411933"/>
          </a:xfrm>
          <a:prstGeom prst="rect">
            <a:avLst/>
          </a:prstGeom>
          <a:noFill/>
          <a:ln>
            <a:noFill/>
          </a:ln>
        </p:spPr>
      </p:pic>
      <p:grpSp>
        <p:nvGrpSpPr>
          <p:cNvPr id="3866" name="Google Shape;3866;p63"/>
          <p:cNvGrpSpPr/>
          <p:nvPr/>
        </p:nvGrpSpPr>
        <p:grpSpPr>
          <a:xfrm>
            <a:off x="101550" y="2565175"/>
            <a:ext cx="8941926" cy="2472300"/>
            <a:chOff x="101550" y="2565175"/>
            <a:chExt cx="8941926" cy="2472300"/>
          </a:xfrm>
        </p:grpSpPr>
        <p:cxnSp>
          <p:nvCxnSpPr>
            <p:cNvPr id="3867" name="Google Shape;3867;p63"/>
            <p:cNvCxnSpPr/>
            <p:nvPr/>
          </p:nvCxnSpPr>
          <p:spPr>
            <a:xfrm>
              <a:off x="102576" y="5037300"/>
              <a:ext cx="8940900" cy="0"/>
            </a:xfrm>
            <a:prstGeom prst="straightConnector1">
              <a:avLst/>
            </a:prstGeom>
            <a:noFill/>
            <a:ln w="19050" cap="flat" cmpd="sng">
              <a:solidFill>
                <a:schemeClr val="dk1"/>
              </a:solidFill>
              <a:prstDash val="solid"/>
              <a:round/>
              <a:headEnd type="none" w="med" len="med"/>
              <a:tailEnd type="none" w="med" len="med"/>
            </a:ln>
          </p:spPr>
        </p:cxnSp>
        <p:cxnSp>
          <p:nvCxnSpPr>
            <p:cNvPr id="3868" name="Google Shape;3868;p63"/>
            <p:cNvCxnSpPr/>
            <p:nvPr/>
          </p:nvCxnSpPr>
          <p:spPr>
            <a:xfrm>
              <a:off x="9042450" y="2565175"/>
              <a:ext cx="0" cy="2472300"/>
            </a:xfrm>
            <a:prstGeom prst="straightConnector1">
              <a:avLst/>
            </a:prstGeom>
            <a:noFill/>
            <a:ln w="19050" cap="flat" cmpd="sng">
              <a:solidFill>
                <a:schemeClr val="dk1"/>
              </a:solidFill>
              <a:prstDash val="solid"/>
              <a:round/>
              <a:headEnd type="none" w="med" len="med"/>
              <a:tailEnd type="none" w="med" len="med"/>
            </a:ln>
          </p:spPr>
        </p:cxnSp>
        <p:cxnSp>
          <p:nvCxnSpPr>
            <p:cNvPr id="3869" name="Google Shape;3869;p63"/>
            <p:cNvCxnSpPr/>
            <p:nvPr/>
          </p:nvCxnSpPr>
          <p:spPr>
            <a:xfrm>
              <a:off x="101550" y="2565175"/>
              <a:ext cx="0" cy="24723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73"/>
        <p:cNvGrpSpPr/>
        <p:nvPr/>
      </p:nvGrpSpPr>
      <p:grpSpPr>
        <a:xfrm>
          <a:off x="0" y="0"/>
          <a:ext cx="0" cy="0"/>
          <a:chOff x="0" y="0"/>
          <a:chExt cx="0" cy="0"/>
        </a:xfrm>
      </p:grpSpPr>
      <p:sp>
        <p:nvSpPr>
          <p:cNvPr id="3874" name="Google Shape;3874;p64"/>
          <p:cNvSpPr txBox="1">
            <a:spLocks noGrp="1"/>
          </p:cNvSpPr>
          <p:nvPr>
            <p:ph type="subTitle" idx="1"/>
          </p:nvPr>
        </p:nvSpPr>
        <p:spPr>
          <a:xfrm>
            <a:off x="2540075" y="4178025"/>
            <a:ext cx="2093100" cy="48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3875" name="Google Shape;3875;p64"/>
          <p:cNvSpPr txBox="1">
            <a:spLocks noGrp="1"/>
          </p:cNvSpPr>
          <p:nvPr>
            <p:ph type="subTitle" idx="2"/>
          </p:nvPr>
        </p:nvSpPr>
        <p:spPr>
          <a:xfrm>
            <a:off x="713225" y="2984199"/>
            <a:ext cx="3858600" cy="122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79"/>
        <p:cNvGrpSpPr/>
        <p:nvPr/>
      </p:nvGrpSpPr>
      <p:grpSpPr>
        <a:xfrm>
          <a:off x="0" y="0"/>
          <a:ext cx="0" cy="0"/>
          <a:chOff x="0" y="0"/>
          <a:chExt cx="0" cy="0"/>
        </a:xfrm>
      </p:grpSpPr>
      <p:pic>
        <p:nvPicPr>
          <p:cNvPr id="3880" name="Google Shape;3880;p65"/>
          <p:cNvPicPr preferRelativeResize="0"/>
          <p:nvPr/>
        </p:nvPicPr>
        <p:blipFill rotWithShape="1">
          <a:blip r:embed="rId3">
            <a:alphaModFix/>
          </a:blip>
          <a:srcRect l="21832" r="21826"/>
          <a:stretch/>
        </p:blipFill>
        <p:spPr>
          <a:xfrm>
            <a:off x="4572000" y="0"/>
            <a:ext cx="5151749" cy="5143500"/>
          </a:xfrm>
          <a:prstGeom prst="rect">
            <a:avLst/>
          </a:prstGeom>
          <a:noFill/>
          <a:ln>
            <a:noFill/>
          </a:ln>
        </p:spPr>
      </p:pic>
      <p:sp>
        <p:nvSpPr>
          <p:cNvPr id="3881" name="Google Shape;3881;p65"/>
          <p:cNvSpPr/>
          <p:nvPr/>
        </p:nvSpPr>
        <p:spPr>
          <a:xfrm>
            <a:off x="2766683" y="357561"/>
            <a:ext cx="5559600" cy="448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82" name="Google Shape;3882;p65"/>
          <p:cNvSpPr txBox="1">
            <a:spLocks noGrp="1"/>
          </p:cNvSpPr>
          <p:nvPr>
            <p:ph type="subTitle" idx="1"/>
          </p:nvPr>
        </p:nvSpPr>
        <p:spPr>
          <a:xfrm>
            <a:off x="3845043" y="1000523"/>
            <a:ext cx="1627500" cy="2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3883" name="Google Shape;3883;p65"/>
          <p:cNvSpPr txBox="1">
            <a:spLocks noGrp="1"/>
          </p:cNvSpPr>
          <p:nvPr>
            <p:ph type="subTitle" idx="2"/>
          </p:nvPr>
        </p:nvSpPr>
        <p:spPr>
          <a:xfrm>
            <a:off x="3845043" y="1263389"/>
            <a:ext cx="1645500" cy="8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3884" name="Google Shape;3884;p65"/>
          <p:cNvSpPr txBox="1">
            <a:spLocks noGrp="1"/>
          </p:cNvSpPr>
          <p:nvPr>
            <p:ph type="subTitle" idx="3"/>
          </p:nvPr>
        </p:nvSpPr>
        <p:spPr>
          <a:xfrm>
            <a:off x="3845043" y="3088289"/>
            <a:ext cx="1627500" cy="2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3885" name="Google Shape;3885;p65"/>
          <p:cNvSpPr txBox="1">
            <a:spLocks noGrp="1"/>
          </p:cNvSpPr>
          <p:nvPr>
            <p:ph type="subTitle" idx="4"/>
          </p:nvPr>
        </p:nvSpPr>
        <p:spPr>
          <a:xfrm>
            <a:off x="6411818" y="1263378"/>
            <a:ext cx="1645500" cy="8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p:txBody>
      </p:sp>
      <p:sp>
        <p:nvSpPr>
          <p:cNvPr id="3886" name="Google Shape;3886;p65"/>
          <p:cNvSpPr txBox="1">
            <a:spLocks noGrp="1"/>
          </p:cNvSpPr>
          <p:nvPr>
            <p:ph type="subTitle" idx="5"/>
          </p:nvPr>
        </p:nvSpPr>
        <p:spPr>
          <a:xfrm>
            <a:off x="6411068" y="999173"/>
            <a:ext cx="1629000" cy="2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3887" name="Google Shape;3887;p65"/>
          <p:cNvSpPr txBox="1">
            <a:spLocks noGrp="1"/>
          </p:cNvSpPr>
          <p:nvPr>
            <p:ph type="subTitle" idx="6"/>
          </p:nvPr>
        </p:nvSpPr>
        <p:spPr>
          <a:xfrm>
            <a:off x="3845043" y="3350418"/>
            <a:ext cx="1649400" cy="8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3888" name="Google Shape;3888;p65"/>
          <p:cNvSpPr txBox="1">
            <a:spLocks noGrp="1"/>
          </p:cNvSpPr>
          <p:nvPr>
            <p:ph type="subTitle" idx="7"/>
          </p:nvPr>
        </p:nvSpPr>
        <p:spPr>
          <a:xfrm>
            <a:off x="6411818" y="3088289"/>
            <a:ext cx="1627500" cy="2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3889" name="Google Shape;3889;p65"/>
          <p:cNvSpPr txBox="1">
            <a:spLocks noGrp="1"/>
          </p:cNvSpPr>
          <p:nvPr>
            <p:ph type="subTitle" idx="8"/>
          </p:nvPr>
        </p:nvSpPr>
        <p:spPr>
          <a:xfrm>
            <a:off x="6411818" y="3351760"/>
            <a:ext cx="1645500" cy="8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3890" name="Google Shape;3890;p65"/>
          <p:cNvSpPr txBox="1">
            <a:spLocks noGrp="1"/>
          </p:cNvSpPr>
          <p:nvPr>
            <p:ph type="title"/>
          </p:nvPr>
        </p:nvSpPr>
        <p:spPr>
          <a:xfrm>
            <a:off x="696450" y="1555800"/>
            <a:ext cx="1857600" cy="20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t>
            </a:r>
            <a:endParaRPr/>
          </a:p>
          <a:p>
            <a:pPr marL="0" lvl="0" indent="0" algn="l" rtl="0">
              <a:spcBef>
                <a:spcPts val="0"/>
              </a:spcBef>
              <a:spcAft>
                <a:spcPts val="0"/>
              </a:spcAft>
              <a:buNone/>
            </a:pPr>
            <a:r>
              <a:rPr lang="en"/>
              <a:t>SetS us</a:t>
            </a:r>
            <a:endParaRPr/>
          </a:p>
          <a:p>
            <a:pPr marL="0" lvl="0" indent="0" algn="l" rtl="0">
              <a:spcBef>
                <a:spcPts val="0"/>
              </a:spcBef>
              <a:spcAft>
                <a:spcPts val="0"/>
              </a:spcAft>
              <a:buNone/>
            </a:pPr>
            <a:r>
              <a:rPr lang="en"/>
              <a:t>apart</a:t>
            </a:r>
            <a:endParaRPr/>
          </a:p>
        </p:txBody>
      </p:sp>
      <p:sp>
        <p:nvSpPr>
          <p:cNvPr id="3891" name="Google Shape;3891;p65"/>
          <p:cNvSpPr/>
          <p:nvPr/>
        </p:nvSpPr>
        <p:spPr>
          <a:xfrm>
            <a:off x="5776721" y="1024675"/>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5"/>
          <p:cNvSpPr/>
          <p:nvPr/>
        </p:nvSpPr>
        <p:spPr>
          <a:xfrm>
            <a:off x="5776721" y="3088300"/>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5"/>
          <p:cNvSpPr/>
          <p:nvPr/>
        </p:nvSpPr>
        <p:spPr>
          <a:xfrm>
            <a:off x="3209946" y="1024675"/>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5"/>
          <p:cNvSpPr/>
          <p:nvPr/>
        </p:nvSpPr>
        <p:spPr>
          <a:xfrm>
            <a:off x="3209946" y="3088300"/>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5"/>
          <p:cNvSpPr/>
          <p:nvPr/>
        </p:nvSpPr>
        <p:spPr>
          <a:xfrm>
            <a:off x="3274125" y="315245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6" name="Google Shape;3896;p65"/>
          <p:cNvGrpSpPr/>
          <p:nvPr/>
        </p:nvGrpSpPr>
        <p:grpSpPr>
          <a:xfrm>
            <a:off x="5847354" y="1098500"/>
            <a:ext cx="341472" cy="335074"/>
            <a:chOff x="1329585" y="1989925"/>
            <a:chExt cx="341472" cy="335074"/>
          </a:xfrm>
        </p:grpSpPr>
        <p:sp>
          <p:nvSpPr>
            <p:cNvPr id="3897" name="Google Shape;3897;p6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65"/>
          <p:cNvGrpSpPr/>
          <p:nvPr/>
        </p:nvGrpSpPr>
        <p:grpSpPr>
          <a:xfrm>
            <a:off x="5849411" y="3152850"/>
            <a:ext cx="337334" cy="353599"/>
            <a:chOff x="853568" y="1975538"/>
            <a:chExt cx="337334" cy="353599"/>
          </a:xfrm>
        </p:grpSpPr>
        <p:sp>
          <p:nvSpPr>
            <p:cNvPr id="3901" name="Google Shape;3901;p6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5" name="Google Shape;3905;p65"/>
          <p:cNvGrpSpPr/>
          <p:nvPr/>
        </p:nvGrpSpPr>
        <p:grpSpPr>
          <a:xfrm>
            <a:off x="3287770" y="1127490"/>
            <a:ext cx="327085" cy="277080"/>
            <a:chOff x="2770052" y="2009628"/>
            <a:chExt cx="327085" cy="277080"/>
          </a:xfrm>
        </p:grpSpPr>
        <p:sp>
          <p:nvSpPr>
            <p:cNvPr id="3906" name="Google Shape;3906;p6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5"/>
          <p:cNvGrpSpPr/>
          <p:nvPr/>
        </p:nvGrpSpPr>
        <p:grpSpPr>
          <a:xfrm>
            <a:off x="4571486" y="101275"/>
            <a:ext cx="4473000" cy="4935100"/>
            <a:chOff x="4571486" y="101275"/>
            <a:chExt cx="4473000" cy="4935100"/>
          </a:xfrm>
        </p:grpSpPr>
        <p:cxnSp>
          <p:nvCxnSpPr>
            <p:cNvPr id="3909" name="Google Shape;3909;p65"/>
            <p:cNvCxnSpPr/>
            <p:nvPr/>
          </p:nvCxnSpPr>
          <p:spPr>
            <a:xfrm rot="10800000">
              <a:off x="9032861"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3910" name="Google Shape;3910;p65"/>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911" name="Google Shape;3911;p65"/>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15"/>
        <p:cNvGrpSpPr/>
        <p:nvPr/>
      </p:nvGrpSpPr>
      <p:grpSpPr>
        <a:xfrm>
          <a:off x="0" y="0"/>
          <a:ext cx="0" cy="0"/>
          <a:chOff x="0" y="0"/>
          <a:chExt cx="0" cy="0"/>
        </a:xfrm>
      </p:grpSpPr>
      <p:pic>
        <p:nvPicPr>
          <p:cNvPr id="3916" name="Google Shape;3916;p66"/>
          <p:cNvPicPr preferRelativeResize="0"/>
          <p:nvPr/>
        </p:nvPicPr>
        <p:blipFill rotWithShape="1">
          <a:blip r:embed="rId3">
            <a:alphaModFix/>
          </a:blip>
          <a:srcRect t="35743" b="35746"/>
          <a:stretch/>
        </p:blipFill>
        <p:spPr>
          <a:xfrm>
            <a:off x="386700" y="1538601"/>
            <a:ext cx="8370600" cy="1342399"/>
          </a:xfrm>
          <a:prstGeom prst="rect">
            <a:avLst/>
          </a:prstGeom>
          <a:noFill/>
          <a:ln>
            <a:noFill/>
          </a:ln>
        </p:spPr>
      </p:pic>
      <p:grpSp>
        <p:nvGrpSpPr>
          <p:cNvPr id="3917" name="Google Shape;3917;p66"/>
          <p:cNvGrpSpPr/>
          <p:nvPr/>
        </p:nvGrpSpPr>
        <p:grpSpPr>
          <a:xfrm>
            <a:off x="4230304" y="1868100"/>
            <a:ext cx="683400" cy="683400"/>
            <a:chOff x="4230304" y="1868100"/>
            <a:chExt cx="683400" cy="683400"/>
          </a:xfrm>
        </p:grpSpPr>
        <p:sp>
          <p:nvSpPr>
            <p:cNvPr id="3918" name="Google Shape;3918;p66"/>
            <p:cNvSpPr/>
            <p:nvPr/>
          </p:nvSpPr>
          <p:spPr>
            <a:xfrm>
              <a:off x="4230304" y="1868100"/>
              <a:ext cx="683400" cy="683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9" name="Google Shape;3919;p66"/>
            <p:cNvGrpSpPr/>
            <p:nvPr/>
          </p:nvGrpSpPr>
          <p:grpSpPr>
            <a:xfrm>
              <a:off x="4354365" y="1969846"/>
              <a:ext cx="435279" cy="466012"/>
              <a:chOff x="7055134" y="2919170"/>
              <a:chExt cx="290321" cy="310820"/>
            </a:xfrm>
          </p:grpSpPr>
          <p:sp>
            <p:nvSpPr>
              <p:cNvPr id="3920" name="Google Shape;3920;p6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4" name="Google Shape;3934;p66"/>
          <p:cNvGrpSpPr/>
          <p:nvPr/>
        </p:nvGrpSpPr>
        <p:grpSpPr>
          <a:xfrm>
            <a:off x="6955754" y="1868100"/>
            <a:ext cx="683400" cy="683400"/>
            <a:chOff x="6955754" y="1868100"/>
            <a:chExt cx="683400" cy="683400"/>
          </a:xfrm>
        </p:grpSpPr>
        <p:sp>
          <p:nvSpPr>
            <p:cNvPr id="3935" name="Google Shape;3935;p66"/>
            <p:cNvSpPr/>
            <p:nvPr/>
          </p:nvSpPr>
          <p:spPr>
            <a:xfrm>
              <a:off x="6955754" y="1868100"/>
              <a:ext cx="683400" cy="683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6" name="Google Shape;3936;p66"/>
            <p:cNvGrpSpPr/>
            <p:nvPr/>
          </p:nvGrpSpPr>
          <p:grpSpPr>
            <a:xfrm>
              <a:off x="7079800" y="2010686"/>
              <a:ext cx="435309" cy="431904"/>
              <a:chOff x="5618805" y="2440924"/>
              <a:chExt cx="345292" cy="342618"/>
            </a:xfrm>
          </p:grpSpPr>
          <p:sp>
            <p:nvSpPr>
              <p:cNvPr id="3937" name="Google Shape;3937;p6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2" name="Google Shape;3942;p66"/>
          <p:cNvGrpSpPr/>
          <p:nvPr/>
        </p:nvGrpSpPr>
        <p:grpSpPr>
          <a:xfrm>
            <a:off x="1511304" y="1868100"/>
            <a:ext cx="683400" cy="683400"/>
            <a:chOff x="1511304" y="1868100"/>
            <a:chExt cx="683400" cy="683400"/>
          </a:xfrm>
        </p:grpSpPr>
        <p:sp>
          <p:nvSpPr>
            <p:cNvPr id="3943" name="Google Shape;3943;p66"/>
            <p:cNvSpPr/>
            <p:nvPr/>
          </p:nvSpPr>
          <p:spPr>
            <a:xfrm>
              <a:off x="1511304" y="1868100"/>
              <a:ext cx="683400" cy="683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4" name="Google Shape;3944;p66"/>
            <p:cNvGrpSpPr/>
            <p:nvPr/>
          </p:nvGrpSpPr>
          <p:grpSpPr>
            <a:xfrm>
              <a:off x="1659156" y="1990691"/>
              <a:ext cx="387696" cy="469400"/>
              <a:chOff x="5184517" y="2459481"/>
              <a:chExt cx="252062" cy="305122"/>
            </a:xfrm>
          </p:grpSpPr>
          <p:sp>
            <p:nvSpPr>
              <p:cNvPr id="3945" name="Google Shape;3945;p6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51" name="Google Shape;3951;p66"/>
          <p:cNvSpPr txBox="1">
            <a:spLocks noGrp="1"/>
          </p:cNvSpPr>
          <p:nvPr>
            <p:ph type="title"/>
          </p:nvPr>
        </p:nvSpPr>
        <p:spPr>
          <a:xfrm>
            <a:off x="1092825" y="316735"/>
            <a:ext cx="6951900" cy="66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GUiding principles</a:t>
            </a:r>
            <a:endParaRPr/>
          </a:p>
        </p:txBody>
      </p:sp>
      <p:sp>
        <p:nvSpPr>
          <p:cNvPr id="3952" name="Google Shape;3952;p66"/>
          <p:cNvSpPr txBox="1">
            <a:spLocks noGrp="1"/>
          </p:cNvSpPr>
          <p:nvPr>
            <p:ph type="subTitle" idx="1"/>
          </p:nvPr>
        </p:nvSpPr>
        <p:spPr>
          <a:xfrm>
            <a:off x="3878479" y="3404434"/>
            <a:ext cx="1380600" cy="30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953" name="Google Shape;3953;p66"/>
          <p:cNvSpPr txBox="1">
            <a:spLocks noGrp="1"/>
          </p:cNvSpPr>
          <p:nvPr>
            <p:ph type="subTitle" idx="2"/>
          </p:nvPr>
        </p:nvSpPr>
        <p:spPr>
          <a:xfrm>
            <a:off x="3621679" y="3707085"/>
            <a:ext cx="189420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3954" name="Google Shape;3954;p66"/>
          <p:cNvSpPr txBox="1">
            <a:spLocks noGrp="1"/>
          </p:cNvSpPr>
          <p:nvPr>
            <p:ph type="subTitle" idx="3"/>
          </p:nvPr>
        </p:nvSpPr>
        <p:spPr>
          <a:xfrm>
            <a:off x="1160379" y="3404434"/>
            <a:ext cx="1378800" cy="30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955" name="Google Shape;3955;p66"/>
          <p:cNvSpPr txBox="1">
            <a:spLocks noGrp="1"/>
          </p:cNvSpPr>
          <p:nvPr>
            <p:ph type="subTitle" idx="4"/>
          </p:nvPr>
        </p:nvSpPr>
        <p:spPr>
          <a:xfrm>
            <a:off x="6347879" y="3707085"/>
            <a:ext cx="189270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 Neptune is the farthest planet from the Sun</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3956" name="Google Shape;3956;p66"/>
          <p:cNvSpPr txBox="1">
            <a:spLocks noGrp="1"/>
          </p:cNvSpPr>
          <p:nvPr>
            <p:ph type="subTitle" idx="5"/>
          </p:nvPr>
        </p:nvSpPr>
        <p:spPr>
          <a:xfrm>
            <a:off x="6607154" y="3403984"/>
            <a:ext cx="13806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3957" name="Google Shape;3957;p66"/>
          <p:cNvSpPr txBox="1">
            <a:spLocks noGrp="1"/>
          </p:cNvSpPr>
          <p:nvPr>
            <p:ph type="subTitle" idx="6"/>
          </p:nvPr>
        </p:nvSpPr>
        <p:spPr>
          <a:xfrm>
            <a:off x="903429" y="3707085"/>
            <a:ext cx="189270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t>
            </a:r>
            <a:endParaRPr/>
          </a:p>
        </p:txBody>
      </p:sp>
      <p:cxnSp>
        <p:nvCxnSpPr>
          <p:cNvPr id="3958" name="Google Shape;3958;p66"/>
          <p:cNvCxnSpPr/>
          <p:nvPr/>
        </p:nvCxnSpPr>
        <p:spPr>
          <a:xfrm rot="10800000">
            <a:off x="1853004" y="2593674"/>
            <a:ext cx="0" cy="661500"/>
          </a:xfrm>
          <a:prstGeom prst="straightConnector1">
            <a:avLst/>
          </a:prstGeom>
          <a:noFill/>
          <a:ln w="19050" cap="flat" cmpd="sng">
            <a:solidFill>
              <a:schemeClr val="dk2"/>
            </a:solidFill>
            <a:prstDash val="dash"/>
            <a:round/>
            <a:headEnd type="none" w="med" len="med"/>
            <a:tailEnd type="none" w="med" len="med"/>
          </a:ln>
        </p:spPr>
      </p:cxnSp>
      <p:cxnSp>
        <p:nvCxnSpPr>
          <p:cNvPr id="3959" name="Google Shape;3959;p66"/>
          <p:cNvCxnSpPr/>
          <p:nvPr/>
        </p:nvCxnSpPr>
        <p:spPr>
          <a:xfrm rot="10800000">
            <a:off x="4572004" y="2593674"/>
            <a:ext cx="0" cy="661500"/>
          </a:xfrm>
          <a:prstGeom prst="straightConnector1">
            <a:avLst/>
          </a:prstGeom>
          <a:noFill/>
          <a:ln w="19050" cap="flat" cmpd="sng">
            <a:solidFill>
              <a:schemeClr val="dk2"/>
            </a:solidFill>
            <a:prstDash val="dash"/>
            <a:round/>
            <a:headEnd type="none" w="med" len="med"/>
            <a:tailEnd type="none" w="med" len="med"/>
          </a:ln>
        </p:spPr>
      </p:cxnSp>
      <p:cxnSp>
        <p:nvCxnSpPr>
          <p:cNvPr id="3960" name="Google Shape;3960;p66"/>
          <p:cNvCxnSpPr/>
          <p:nvPr/>
        </p:nvCxnSpPr>
        <p:spPr>
          <a:xfrm rot="10800000">
            <a:off x="7297454" y="2593674"/>
            <a:ext cx="0" cy="661500"/>
          </a:xfrm>
          <a:prstGeom prst="straightConnector1">
            <a:avLst/>
          </a:prstGeom>
          <a:noFill/>
          <a:ln w="19050" cap="flat" cmpd="sng">
            <a:solidFill>
              <a:schemeClr val="dk2"/>
            </a:solidFill>
            <a:prstDash val="dash"/>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64"/>
        <p:cNvGrpSpPr/>
        <p:nvPr/>
      </p:nvGrpSpPr>
      <p:grpSpPr>
        <a:xfrm>
          <a:off x="0" y="0"/>
          <a:ext cx="0" cy="0"/>
          <a:chOff x="0" y="0"/>
          <a:chExt cx="0" cy="0"/>
        </a:xfrm>
      </p:grpSpPr>
      <p:pic>
        <p:nvPicPr>
          <p:cNvPr id="3965" name="Google Shape;3965;p67"/>
          <p:cNvPicPr preferRelativeResize="0"/>
          <p:nvPr/>
        </p:nvPicPr>
        <p:blipFill rotWithShape="1">
          <a:blip r:embed="rId3">
            <a:alphaModFix/>
          </a:blip>
          <a:srcRect l="21832" r="21826"/>
          <a:stretch/>
        </p:blipFill>
        <p:spPr>
          <a:xfrm>
            <a:off x="9525" y="0"/>
            <a:ext cx="5151749" cy="5143500"/>
          </a:xfrm>
          <a:prstGeom prst="rect">
            <a:avLst/>
          </a:prstGeom>
          <a:noFill/>
          <a:ln>
            <a:noFill/>
          </a:ln>
        </p:spPr>
      </p:pic>
      <p:sp>
        <p:nvSpPr>
          <p:cNvPr id="3966" name="Google Shape;3966;p67"/>
          <p:cNvSpPr txBox="1">
            <a:spLocks noGrp="1"/>
          </p:cNvSpPr>
          <p:nvPr>
            <p:ph type="title"/>
          </p:nvPr>
        </p:nvSpPr>
        <p:spPr>
          <a:xfrm>
            <a:off x="6347450" y="1898400"/>
            <a:ext cx="2213700" cy="13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a:t>
            </a:r>
            <a:endParaRPr/>
          </a:p>
          <a:p>
            <a:pPr marL="0" lvl="0" indent="0" algn="ctr" rtl="0">
              <a:spcBef>
                <a:spcPts val="0"/>
              </a:spcBef>
              <a:spcAft>
                <a:spcPts val="0"/>
              </a:spcAft>
              <a:buNone/>
            </a:pPr>
            <a:r>
              <a:rPr lang="en"/>
              <a:t>objectives</a:t>
            </a:r>
            <a:endParaRPr/>
          </a:p>
        </p:txBody>
      </p:sp>
      <p:sp>
        <p:nvSpPr>
          <p:cNvPr id="3967" name="Google Shape;3967;p67"/>
          <p:cNvSpPr/>
          <p:nvPr/>
        </p:nvSpPr>
        <p:spPr>
          <a:xfrm>
            <a:off x="166358" y="357561"/>
            <a:ext cx="5559600" cy="448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68" name="Google Shape;3968;p67"/>
          <p:cNvSpPr txBox="1">
            <a:spLocks noGrp="1"/>
          </p:cNvSpPr>
          <p:nvPr>
            <p:ph type="subTitle" idx="4294967295"/>
          </p:nvPr>
        </p:nvSpPr>
        <p:spPr>
          <a:xfrm>
            <a:off x="711050" y="1577975"/>
            <a:ext cx="4108500" cy="1974900"/>
          </a:xfrm>
          <a:prstGeom prst="rect">
            <a:avLst/>
          </a:prstGeom>
        </p:spPr>
        <p:txBody>
          <a:bodyPr spcFirstLastPara="1" wrap="square" lIns="91425" tIns="91425" rIns="91425" bIns="91425" anchor="t" anchorCtr="0">
            <a:noAutofit/>
          </a:bodyPr>
          <a:lstStyle/>
          <a:p>
            <a:pPr marL="457200" lvl="0" indent="-336550" algn="l" rtl="0">
              <a:lnSpc>
                <a:spcPct val="100000"/>
              </a:lnSpc>
              <a:spcBef>
                <a:spcPts val="0"/>
              </a:spcBef>
              <a:spcAft>
                <a:spcPts val="0"/>
              </a:spcAft>
              <a:buClr>
                <a:schemeClr val="lt1"/>
              </a:buClr>
              <a:buSzPts val="1700"/>
              <a:buChar char="●"/>
            </a:pPr>
            <a:r>
              <a:rPr lang="en" sz="1700">
                <a:solidFill>
                  <a:schemeClr val="lt1"/>
                </a:solidFill>
              </a:rPr>
              <a:t>Objective 01</a:t>
            </a:r>
            <a:endParaRPr sz="1700">
              <a:solidFill>
                <a:schemeClr val="lt1"/>
              </a:solidFill>
            </a:endParaRPr>
          </a:p>
          <a:p>
            <a:pPr marL="457200" lvl="0" indent="-336550" algn="l" rtl="0">
              <a:lnSpc>
                <a:spcPct val="100000"/>
              </a:lnSpc>
              <a:spcBef>
                <a:spcPts val="0"/>
              </a:spcBef>
              <a:spcAft>
                <a:spcPts val="0"/>
              </a:spcAft>
              <a:buClr>
                <a:schemeClr val="lt1"/>
              </a:buClr>
              <a:buSzPts val="1700"/>
              <a:buChar char="●"/>
            </a:pPr>
            <a:r>
              <a:rPr lang="en" sz="1700">
                <a:solidFill>
                  <a:schemeClr val="lt1"/>
                </a:solidFill>
              </a:rPr>
              <a:t>Objective 02</a:t>
            </a:r>
            <a:endParaRPr sz="1700">
              <a:solidFill>
                <a:schemeClr val="lt1"/>
              </a:solidFill>
            </a:endParaRPr>
          </a:p>
          <a:p>
            <a:pPr marL="457200" lvl="0" indent="-336550" algn="l" rtl="0">
              <a:lnSpc>
                <a:spcPct val="100000"/>
              </a:lnSpc>
              <a:spcBef>
                <a:spcPts val="0"/>
              </a:spcBef>
              <a:spcAft>
                <a:spcPts val="0"/>
              </a:spcAft>
              <a:buClr>
                <a:schemeClr val="lt1"/>
              </a:buClr>
              <a:buSzPts val="1700"/>
              <a:buChar char="●"/>
            </a:pPr>
            <a:r>
              <a:rPr lang="en" sz="1700">
                <a:solidFill>
                  <a:schemeClr val="lt1"/>
                </a:solidFill>
              </a:rPr>
              <a:t>Objective 03</a:t>
            </a:r>
            <a:endParaRPr sz="1700">
              <a:solidFill>
                <a:schemeClr val="lt1"/>
              </a:solidFill>
            </a:endParaRPr>
          </a:p>
          <a:p>
            <a:pPr marL="457200" lvl="0" indent="-336550" algn="l" rtl="0">
              <a:lnSpc>
                <a:spcPct val="100000"/>
              </a:lnSpc>
              <a:spcBef>
                <a:spcPts val="0"/>
              </a:spcBef>
              <a:spcAft>
                <a:spcPts val="0"/>
              </a:spcAft>
              <a:buClr>
                <a:schemeClr val="lt1"/>
              </a:buClr>
              <a:buSzPts val="1700"/>
              <a:buChar char="●"/>
            </a:pPr>
            <a:r>
              <a:rPr lang="en" sz="1700">
                <a:solidFill>
                  <a:schemeClr val="lt1"/>
                </a:solidFill>
              </a:rPr>
              <a:t>Objective 04</a:t>
            </a:r>
            <a:endParaRPr sz="1700">
              <a:solidFill>
                <a:schemeClr val="lt1"/>
              </a:solidFill>
            </a:endParaRPr>
          </a:p>
          <a:p>
            <a:pPr marL="457200" lvl="0" indent="-336550" algn="l" rtl="0">
              <a:lnSpc>
                <a:spcPct val="100000"/>
              </a:lnSpc>
              <a:spcBef>
                <a:spcPts val="0"/>
              </a:spcBef>
              <a:spcAft>
                <a:spcPts val="0"/>
              </a:spcAft>
              <a:buClr>
                <a:schemeClr val="lt1"/>
              </a:buClr>
              <a:buSzPts val="1700"/>
              <a:buChar char="●"/>
            </a:pPr>
            <a:r>
              <a:rPr lang="en" sz="1700">
                <a:solidFill>
                  <a:schemeClr val="lt1"/>
                </a:solidFill>
              </a:rPr>
              <a:t>Objective 05</a:t>
            </a:r>
            <a:endParaRPr sz="1700">
              <a:solidFill>
                <a:schemeClr val="lt1"/>
              </a:solidFill>
            </a:endParaRPr>
          </a:p>
          <a:p>
            <a:pPr marL="457200" lvl="0" indent="-336550" algn="l" rtl="0">
              <a:lnSpc>
                <a:spcPct val="100000"/>
              </a:lnSpc>
              <a:spcBef>
                <a:spcPts val="0"/>
              </a:spcBef>
              <a:spcAft>
                <a:spcPts val="0"/>
              </a:spcAft>
              <a:buClr>
                <a:schemeClr val="lt1"/>
              </a:buClr>
              <a:buSzPts val="1700"/>
              <a:buChar char="●"/>
            </a:pPr>
            <a:r>
              <a:rPr lang="en" sz="1700">
                <a:solidFill>
                  <a:schemeClr val="lt1"/>
                </a:solidFill>
              </a:rPr>
              <a:t>Objective 06</a:t>
            </a:r>
            <a:endParaRPr sz="1700">
              <a:solidFill>
                <a:schemeClr val="lt1"/>
              </a:solidFill>
            </a:endParaRPr>
          </a:p>
          <a:p>
            <a:pPr marL="457200" lvl="0" indent="-336550" algn="l" rtl="0">
              <a:lnSpc>
                <a:spcPct val="100000"/>
              </a:lnSpc>
              <a:spcBef>
                <a:spcPts val="0"/>
              </a:spcBef>
              <a:spcAft>
                <a:spcPts val="0"/>
              </a:spcAft>
              <a:buClr>
                <a:schemeClr val="lt1"/>
              </a:buClr>
              <a:buSzPts val="1700"/>
              <a:buChar char="●"/>
            </a:pPr>
            <a:r>
              <a:rPr lang="en" sz="1700">
                <a:solidFill>
                  <a:schemeClr val="lt1"/>
                </a:solidFill>
              </a:rPr>
              <a:t>Objective 07</a:t>
            </a:r>
            <a:endParaRPr sz="1700">
              <a:solidFill>
                <a:schemeClr val="lt1"/>
              </a:solidFill>
            </a:endParaRPr>
          </a:p>
        </p:txBody>
      </p:sp>
      <p:grpSp>
        <p:nvGrpSpPr>
          <p:cNvPr id="3969" name="Google Shape;3969;p67"/>
          <p:cNvGrpSpPr/>
          <p:nvPr/>
        </p:nvGrpSpPr>
        <p:grpSpPr>
          <a:xfrm flipH="1">
            <a:off x="89128" y="101275"/>
            <a:ext cx="5083117" cy="4935100"/>
            <a:chOff x="4571486" y="101275"/>
            <a:chExt cx="4473000" cy="4935100"/>
          </a:xfrm>
        </p:grpSpPr>
        <p:cxnSp>
          <p:nvCxnSpPr>
            <p:cNvPr id="3970" name="Google Shape;3970;p67"/>
            <p:cNvCxnSpPr/>
            <p:nvPr/>
          </p:nvCxnSpPr>
          <p:spPr>
            <a:xfrm rot="10800000">
              <a:off x="9032861"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3971" name="Google Shape;3971;p67"/>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972" name="Google Shape;3972;p67"/>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76"/>
        <p:cNvGrpSpPr/>
        <p:nvPr/>
      </p:nvGrpSpPr>
      <p:grpSpPr>
        <a:xfrm>
          <a:off x="0" y="0"/>
          <a:ext cx="0" cy="0"/>
          <a:chOff x="0" y="0"/>
          <a:chExt cx="0" cy="0"/>
        </a:xfrm>
      </p:grpSpPr>
      <p:pic>
        <p:nvPicPr>
          <p:cNvPr id="3977" name="Google Shape;3977;p68"/>
          <p:cNvPicPr preferRelativeResize="0"/>
          <p:nvPr/>
        </p:nvPicPr>
        <p:blipFill rotWithShape="1">
          <a:blip r:embed="rId3">
            <a:alphaModFix/>
          </a:blip>
          <a:srcRect t="23007" b="54799"/>
          <a:stretch/>
        </p:blipFill>
        <p:spPr>
          <a:xfrm>
            <a:off x="8650" y="4001975"/>
            <a:ext cx="9144000" cy="1141525"/>
          </a:xfrm>
          <a:prstGeom prst="rect">
            <a:avLst/>
          </a:prstGeom>
          <a:noFill/>
          <a:ln>
            <a:noFill/>
          </a:ln>
        </p:spPr>
      </p:pic>
      <p:sp>
        <p:nvSpPr>
          <p:cNvPr id="3978" name="Google Shape;3978;p68"/>
          <p:cNvSpPr/>
          <p:nvPr/>
        </p:nvSpPr>
        <p:spPr>
          <a:xfrm>
            <a:off x="2680675" y="1310725"/>
            <a:ext cx="3782700" cy="383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8"/>
          <p:cNvSpPr txBox="1">
            <a:spLocks noGrp="1"/>
          </p:cNvSpPr>
          <p:nvPr>
            <p:ph type="title"/>
          </p:nvPr>
        </p:nvSpPr>
        <p:spPr>
          <a:xfrm>
            <a:off x="2680670" y="442691"/>
            <a:ext cx="3834300" cy="5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share</a:t>
            </a:r>
            <a:endParaRPr/>
          </a:p>
        </p:txBody>
      </p:sp>
      <p:sp>
        <p:nvSpPr>
          <p:cNvPr id="3980" name="Google Shape;3980;p68"/>
          <p:cNvSpPr txBox="1">
            <a:spLocks noGrp="1"/>
          </p:cNvSpPr>
          <p:nvPr>
            <p:ph type="subTitle" idx="1"/>
          </p:nvPr>
        </p:nvSpPr>
        <p:spPr>
          <a:xfrm>
            <a:off x="1097425" y="1419650"/>
            <a:ext cx="1378800" cy="309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sp>
        <p:nvSpPr>
          <p:cNvPr id="3981" name="Google Shape;3981;p68"/>
          <p:cNvSpPr txBox="1">
            <a:spLocks noGrp="1"/>
          </p:cNvSpPr>
          <p:nvPr>
            <p:ph type="subTitle" idx="2"/>
          </p:nvPr>
        </p:nvSpPr>
        <p:spPr>
          <a:xfrm>
            <a:off x="491125" y="1770605"/>
            <a:ext cx="1985100" cy="91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edit this graph if you wish</a:t>
            </a:r>
            <a:endParaRPr/>
          </a:p>
        </p:txBody>
      </p:sp>
      <p:sp>
        <p:nvSpPr>
          <p:cNvPr id="3982" name="Google Shape;3982;p68"/>
          <p:cNvSpPr txBox="1">
            <a:spLocks noGrp="1"/>
          </p:cNvSpPr>
          <p:nvPr>
            <p:ph type="subTitle" idx="3"/>
          </p:nvPr>
        </p:nvSpPr>
        <p:spPr>
          <a:xfrm>
            <a:off x="1097425" y="2669875"/>
            <a:ext cx="1378800" cy="309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Mars</a:t>
            </a:r>
            <a:endParaRPr/>
          </a:p>
        </p:txBody>
      </p:sp>
      <p:sp>
        <p:nvSpPr>
          <p:cNvPr id="3983" name="Google Shape;3983;p68"/>
          <p:cNvSpPr txBox="1">
            <a:spLocks noGrp="1"/>
          </p:cNvSpPr>
          <p:nvPr>
            <p:ph type="subTitle" idx="4"/>
          </p:nvPr>
        </p:nvSpPr>
        <p:spPr>
          <a:xfrm>
            <a:off x="492025" y="3022471"/>
            <a:ext cx="1984200" cy="91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First, click on it and follow the link</a:t>
            </a:r>
            <a:endParaRPr/>
          </a:p>
        </p:txBody>
      </p:sp>
      <p:sp>
        <p:nvSpPr>
          <p:cNvPr id="3984" name="Google Shape;3984;p68"/>
          <p:cNvSpPr txBox="1">
            <a:spLocks noGrp="1"/>
          </p:cNvSpPr>
          <p:nvPr>
            <p:ph type="subTitle" idx="5"/>
          </p:nvPr>
        </p:nvSpPr>
        <p:spPr>
          <a:xfrm>
            <a:off x="6688052" y="1419650"/>
            <a:ext cx="13788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3985" name="Google Shape;3985;p68"/>
          <p:cNvSpPr txBox="1">
            <a:spLocks noGrp="1"/>
          </p:cNvSpPr>
          <p:nvPr>
            <p:ph type="subTitle" idx="6"/>
          </p:nvPr>
        </p:nvSpPr>
        <p:spPr>
          <a:xfrm>
            <a:off x="6688052" y="1767956"/>
            <a:ext cx="198510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Then, change the data on the spreadsheet</a:t>
            </a:r>
            <a:endParaRPr/>
          </a:p>
        </p:txBody>
      </p:sp>
      <p:sp>
        <p:nvSpPr>
          <p:cNvPr id="3986" name="Google Shape;3986;p68"/>
          <p:cNvSpPr txBox="1">
            <a:spLocks noGrp="1"/>
          </p:cNvSpPr>
          <p:nvPr>
            <p:ph type="subTitle" idx="7"/>
          </p:nvPr>
        </p:nvSpPr>
        <p:spPr>
          <a:xfrm>
            <a:off x="6668083" y="2667313"/>
            <a:ext cx="13788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3987" name="Google Shape;3987;p68"/>
          <p:cNvSpPr txBox="1">
            <a:spLocks noGrp="1"/>
          </p:cNvSpPr>
          <p:nvPr>
            <p:ph type="subTitle" idx="8"/>
          </p:nvPr>
        </p:nvSpPr>
        <p:spPr>
          <a:xfrm>
            <a:off x="6668075" y="3023300"/>
            <a:ext cx="200520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Replace this graph with the new one</a:t>
            </a:r>
            <a:endParaRPr/>
          </a:p>
        </p:txBody>
      </p:sp>
      <p:grpSp>
        <p:nvGrpSpPr>
          <p:cNvPr id="3988" name="Google Shape;3988;p68"/>
          <p:cNvGrpSpPr/>
          <p:nvPr/>
        </p:nvGrpSpPr>
        <p:grpSpPr>
          <a:xfrm>
            <a:off x="101550" y="4001975"/>
            <a:ext cx="8941926" cy="1035600"/>
            <a:chOff x="101550" y="4001975"/>
            <a:chExt cx="8941926" cy="1035600"/>
          </a:xfrm>
        </p:grpSpPr>
        <p:cxnSp>
          <p:nvCxnSpPr>
            <p:cNvPr id="3989" name="Google Shape;3989;p68"/>
            <p:cNvCxnSpPr/>
            <p:nvPr/>
          </p:nvCxnSpPr>
          <p:spPr>
            <a:xfrm>
              <a:off x="102576" y="5037402"/>
              <a:ext cx="8940900" cy="0"/>
            </a:xfrm>
            <a:prstGeom prst="straightConnector1">
              <a:avLst/>
            </a:prstGeom>
            <a:noFill/>
            <a:ln w="19050" cap="flat" cmpd="sng">
              <a:solidFill>
                <a:schemeClr val="lt1"/>
              </a:solidFill>
              <a:prstDash val="solid"/>
              <a:round/>
              <a:headEnd type="none" w="med" len="med"/>
              <a:tailEnd type="none" w="med" len="med"/>
            </a:ln>
          </p:spPr>
        </p:cxnSp>
        <p:cxnSp>
          <p:nvCxnSpPr>
            <p:cNvPr id="3990" name="Google Shape;3990;p68"/>
            <p:cNvCxnSpPr/>
            <p:nvPr/>
          </p:nvCxnSpPr>
          <p:spPr>
            <a:xfrm>
              <a:off x="9042449" y="4001975"/>
              <a:ext cx="0" cy="1035600"/>
            </a:xfrm>
            <a:prstGeom prst="straightConnector1">
              <a:avLst/>
            </a:prstGeom>
            <a:noFill/>
            <a:ln w="19050" cap="flat" cmpd="sng">
              <a:solidFill>
                <a:schemeClr val="lt1"/>
              </a:solidFill>
              <a:prstDash val="solid"/>
              <a:round/>
              <a:headEnd type="none" w="med" len="med"/>
              <a:tailEnd type="none" w="med" len="med"/>
            </a:ln>
          </p:spPr>
        </p:cxnSp>
        <p:cxnSp>
          <p:nvCxnSpPr>
            <p:cNvPr id="3991" name="Google Shape;3991;p68"/>
            <p:cNvCxnSpPr/>
            <p:nvPr/>
          </p:nvCxnSpPr>
          <p:spPr>
            <a:xfrm>
              <a:off x="101550" y="4001975"/>
              <a:ext cx="0" cy="1035600"/>
            </a:xfrm>
            <a:prstGeom prst="straightConnector1">
              <a:avLst/>
            </a:prstGeom>
            <a:noFill/>
            <a:ln w="19050" cap="flat" cmpd="sng">
              <a:solidFill>
                <a:schemeClr val="lt1"/>
              </a:solidFill>
              <a:prstDash val="solid"/>
              <a:round/>
              <a:headEnd type="none" w="med" len="med"/>
              <a:tailEnd type="none" w="med" len="med"/>
            </a:ln>
          </p:spPr>
        </p:cxnSp>
      </p:grpSp>
      <p:sp>
        <p:nvSpPr>
          <p:cNvPr id="3992" name="Google Shape;3992;p68"/>
          <p:cNvSpPr/>
          <p:nvPr/>
        </p:nvSpPr>
        <p:spPr>
          <a:xfrm>
            <a:off x="2747580" y="1484300"/>
            <a:ext cx="180600" cy="1806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8"/>
          <p:cNvSpPr/>
          <p:nvPr/>
        </p:nvSpPr>
        <p:spPr>
          <a:xfrm>
            <a:off x="2747580" y="2743138"/>
            <a:ext cx="180600" cy="18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94" name="Google Shape;3994;p68" title="Chart">
            <a:hlinkClick r:id="rId4"/>
          </p:cNvPr>
          <p:cNvPicPr preferRelativeResize="0"/>
          <p:nvPr/>
        </p:nvPicPr>
        <p:blipFill>
          <a:blip r:embed="rId5">
            <a:alphaModFix/>
          </a:blip>
          <a:stretch>
            <a:fillRect/>
          </a:stretch>
        </p:blipFill>
        <p:spPr>
          <a:xfrm>
            <a:off x="2839985" y="1391654"/>
            <a:ext cx="3464325" cy="2142100"/>
          </a:xfrm>
          <a:prstGeom prst="rect">
            <a:avLst/>
          </a:prstGeom>
          <a:noFill/>
          <a:ln>
            <a:noFill/>
          </a:ln>
        </p:spPr>
      </p:pic>
      <p:sp>
        <p:nvSpPr>
          <p:cNvPr id="3995" name="Google Shape;3995;p68"/>
          <p:cNvSpPr/>
          <p:nvPr/>
        </p:nvSpPr>
        <p:spPr>
          <a:xfrm>
            <a:off x="6205899" y="1484300"/>
            <a:ext cx="180600" cy="1806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8"/>
          <p:cNvSpPr/>
          <p:nvPr/>
        </p:nvSpPr>
        <p:spPr>
          <a:xfrm>
            <a:off x="6205899" y="2743138"/>
            <a:ext cx="180600" cy="180600"/>
          </a:xfrm>
          <a:prstGeom prst="rect">
            <a:avLst/>
          </a:prstGeom>
          <a:solidFill>
            <a:srgbClr val="9E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97" name="Google Shape;3997;p68"/>
          <p:cNvCxnSpPr/>
          <p:nvPr/>
        </p:nvCxnSpPr>
        <p:spPr>
          <a:xfrm>
            <a:off x="2476225" y="1574600"/>
            <a:ext cx="271500" cy="0"/>
          </a:xfrm>
          <a:prstGeom prst="straightConnector1">
            <a:avLst/>
          </a:prstGeom>
          <a:noFill/>
          <a:ln w="19050" cap="flat" cmpd="sng">
            <a:solidFill>
              <a:schemeClr val="dk1"/>
            </a:solidFill>
            <a:prstDash val="dash"/>
            <a:round/>
            <a:headEnd type="none" w="med" len="med"/>
            <a:tailEnd type="none" w="med" len="med"/>
          </a:ln>
        </p:spPr>
      </p:cxnSp>
      <p:cxnSp>
        <p:nvCxnSpPr>
          <p:cNvPr id="3998" name="Google Shape;3998;p68"/>
          <p:cNvCxnSpPr/>
          <p:nvPr/>
        </p:nvCxnSpPr>
        <p:spPr>
          <a:xfrm>
            <a:off x="2476225" y="2835260"/>
            <a:ext cx="271500" cy="0"/>
          </a:xfrm>
          <a:prstGeom prst="straightConnector1">
            <a:avLst/>
          </a:prstGeom>
          <a:noFill/>
          <a:ln w="19050" cap="flat" cmpd="sng">
            <a:solidFill>
              <a:schemeClr val="dk1"/>
            </a:solidFill>
            <a:prstDash val="dash"/>
            <a:round/>
            <a:headEnd type="none" w="med" len="med"/>
            <a:tailEnd type="none" w="med" len="med"/>
          </a:ln>
        </p:spPr>
      </p:cxnSp>
      <p:cxnSp>
        <p:nvCxnSpPr>
          <p:cNvPr id="3999" name="Google Shape;3999;p68"/>
          <p:cNvCxnSpPr/>
          <p:nvPr/>
        </p:nvCxnSpPr>
        <p:spPr>
          <a:xfrm rot="10800000">
            <a:off x="6397026" y="1574600"/>
            <a:ext cx="271500" cy="0"/>
          </a:xfrm>
          <a:prstGeom prst="straightConnector1">
            <a:avLst/>
          </a:prstGeom>
          <a:noFill/>
          <a:ln w="19050" cap="flat" cmpd="sng">
            <a:solidFill>
              <a:schemeClr val="dk1"/>
            </a:solidFill>
            <a:prstDash val="dash"/>
            <a:round/>
            <a:headEnd type="none" w="med" len="med"/>
            <a:tailEnd type="none" w="med" len="med"/>
          </a:ln>
        </p:spPr>
      </p:cxnSp>
      <p:cxnSp>
        <p:nvCxnSpPr>
          <p:cNvPr id="4000" name="Google Shape;4000;p68"/>
          <p:cNvCxnSpPr/>
          <p:nvPr/>
        </p:nvCxnSpPr>
        <p:spPr>
          <a:xfrm rot="10800000">
            <a:off x="6397026" y="2835260"/>
            <a:ext cx="271500" cy="0"/>
          </a:xfrm>
          <a:prstGeom prst="straightConnector1">
            <a:avLst/>
          </a:prstGeom>
          <a:noFill/>
          <a:ln w="19050" cap="flat" cmpd="sng">
            <a:solidFill>
              <a:schemeClr val="dk1"/>
            </a:solidFill>
            <a:prstDash val="dash"/>
            <a:round/>
            <a:headEnd type="none" w="med" len="med"/>
            <a:tailEnd type="none" w="med" len="med"/>
          </a:ln>
        </p:spPr>
      </p:cxnSp>
      <p:sp>
        <p:nvSpPr>
          <p:cNvPr id="4001" name="Google Shape;4001;p68"/>
          <p:cNvSpPr txBox="1"/>
          <p:nvPr/>
        </p:nvSpPr>
        <p:spPr>
          <a:xfrm>
            <a:off x="2952975" y="3726775"/>
            <a:ext cx="3351300" cy="49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lt1"/>
                </a:solidFill>
                <a:latin typeface="Overpass Light"/>
                <a:ea typeface="Overpass Light"/>
                <a:cs typeface="Overpass Light"/>
                <a:sym typeface="Overpass Light"/>
              </a:rPr>
              <a:t>If you want to modify this graph, click on it, follow the link, change the data and replace it</a:t>
            </a:r>
            <a:endParaRPr sz="1200">
              <a:solidFill>
                <a:schemeClr val="lt1"/>
              </a:solidFill>
              <a:latin typeface="Overpass Light"/>
              <a:ea typeface="Overpass Light"/>
              <a:cs typeface="Overpass Light"/>
              <a:sym typeface="Overpas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79" name="Google Shape;279;p38"/>
          <p:cNvPicPr preferRelativeResize="0"/>
          <p:nvPr/>
        </p:nvPicPr>
        <p:blipFill rotWithShape="1">
          <a:blip r:embed="rId3">
            <a:alphaModFix/>
          </a:blip>
          <a:srcRect t="12356" b="60597"/>
          <a:stretch/>
        </p:blipFill>
        <p:spPr>
          <a:xfrm>
            <a:off x="8650" y="4001975"/>
            <a:ext cx="9144000" cy="1391075"/>
          </a:xfrm>
          <a:prstGeom prst="rect">
            <a:avLst/>
          </a:prstGeom>
          <a:noFill/>
          <a:ln>
            <a:noFill/>
          </a:ln>
        </p:spPr>
      </p:pic>
      <p:sp>
        <p:nvSpPr>
          <p:cNvPr id="280" name="Google Shape;280;p38"/>
          <p:cNvSpPr txBox="1">
            <a:spLocks noGrp="1"/>
          </p:cNvSpPr>
          <p:nvPr>
            <p:ph type="title"/>
          </p:nvPr>
        </p:nvSpPr>
        <p:spPr>
          <a:xfrm>
            <a:off x="678626" y="323575"/>
            <a:ext cx="77955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it works ?</a:t>
            </a:r>
            <a:endParaRPr/>
          </a:p>
        </p:txBody>
      </p:sp>
      <p:grpSp>
        <p:nvGrpSpPr>
          <p:cNvPr id="281" name="Google Shape;281;p38"/>
          <p:cNvGrpSpPr/>
          <p:nvPr/>
        </p:nvGrpSpPr>
        <p:grpSpPr>
          <a:xfrm>
            <a:off x="101550" y="4001975"/>
            <a:ext cx="8941926" cy="1035600"/>
            <a:chOff x="101550" y="4001975"/>
            <a:chExt cx="8941926" cy="1035600"/>
          </a:xfrm>
        </p:grpSpPr>
        <p:cxnSp>
          <p:nvCxnSpPr>
            <p:cNvPr id="282" name="Google Shape;282;p38"/>
            <p:cNvCxnSpPr/>
            <p:nvPr/>
          </p:nvCxnSpPr>
          <p:spPr>
            <a:xfrm>
              <a:off x="102576" y="5037402"/>
              <a:ext cx="8940900" cy="0"/>
            </a:xfrm>
            <a:prstGeom prst="straightConnector1">
              <a:avLst/>
            </a:prstGeom>
            <a:noFill/>
            <a:ln w="19050" cap="flat" cmpd="sng">
              <a:solidFill>
                <a:schemeClr val="lt1"/>
              </a:solidFill>
              <a:prstDash val="solid"/>
              <a:round/>
              <a:headEnd type="none" w="med" len="med"/>
              <a:tailEnd type="none" w="med" len="med"/>
            </a:ln>
          </p:spPr>
        </p:cxnSp>
        <p:cxnSp>
          <p:nvCxnSpPr>
            <p:cNvPr id="283" name="Google Shape;283;p38"/>
            <p:cNvCxnSpPr/>
            <p:nvPr/>
          </p:nvCxnSpPr>
          <p:spPr>
            <a:xfrm>
              <a:off x="9042449" y="4001975"/>
              <a:ext cx="0" cy="1035600"/>
            </a:xfrm>
            <a:prstGeom prst="straightConnector1">
              <a:avLst/>
            </a:prstGeom>
            <a:noFill/>
            <a:ln w="19050" cap="flat" cmpd="sng">
              <a:solidFill>
                <a:schemeClr val="lt1"/>
              </a:solidFill>
              <a:prstDash val="solid"/>
              <a:round/>
              <a:headEnd type="none" w="med" len="med"/>
              <a:tailEnd type="none" w="med" len="med"/>
            </a:ln>
          </p:spPr>
        </p:cxnSp>
        <p:cxnSp>
          <p:nvCxnSpPr>
            <p:cNvPr id="284" name="Google Shape;284;p38"/>
            <p:cNvCxnSpPr/>
            <p:nvPr/>
          </p:nvCxnSpPr>
          <p:spPr>
            <a:xfrm>
              <a:off x="101550" y="4001975"/>
              <a:ext cx="0" cy="1035600"/>
            </a:xfrm>
            <a:prstGeom prst="straightConnector1">
              <a:avLst/>
            </a:prstGeom>
            <a:noFill/>
            <a:ln w="19050" cap="flat" cmpd="sng">
              <a:solidFill>
                <a:schemeClr val="lt1"/>
              </a:solidFill>
              <a:prstDash val="solid"/>
              <a:round/>
              <a:headEnd type="none" w="med" len="med"/>
              <a:tailEnd type="none" w="med" len="med"/>
            </a:ln>
          </p:spPr>
        </p:cxnSp>
      </p:grpSp>
      <p:pic>
        <p:nvPicPr>
          <p:cNvPr id="285" name="Google Shape;285;p38"/>
          <p:cNvPicPr preferRelativeResize="0"/>
          <p:nvPr/>
        </p:nvPicPr>
        <p:blipFill>
          <a:blip r:embed="rId4">
            <a:alphaModFix/>
          </a:blip>
          <a:stretch>
            <a:fillRect/>
          </a:stretch>
        </p:blipFill>
        <p:spPr>
          <a:xfrm>
            <a:off x="556325" y="1726127"/>
            <a:ext cx="1015445" cy="984162"/>
          </a:xfrm>
          <a:prstGeom prst="rect">
            <a:avLst/>
          </a:prstGeom>
          <a:noFill/>
          <a:ln>
            <a:noFill/>
          </a:ln>
        </p:spPr>
      </p:pic>
      <p:pic>
        <p:nvPicPr>
          <p:cNvPr id="286" name="Google Shape;286;p38"/>
          <p:cNvPicPr preferRelativeResize="0"/>
          <p:nvPr/>
        </p:nvPicPr>
        <p:blipFill rotWithShape="1">
          <a:blip r:embed="rId5">
            <a:alphaModFix/>
          </a:blip>
          <a:srcRect b="6620"/>
          <a:stretch/>
        </p:blipFill>
        <p:spPr>
          <a:xfrm>
            <a:off x="2660281" y="1887185"/>
            <a:ext cx="931538" cy="768162"/>
          </a:xfrm>
          <a:prstGeom prst="rect">
            <a:avLst/>
          </a:prstGeom>
          <a:noFill/>
          <a:ln>
            <a:noFill/>
          </a:ln>
        </p:spPr>
      </p:pic>
      <p:pic>
        <p:nvPicPr>
          <p:cNvPr id="287" name="Google Shape;287;p38"/>
          <p:cNvPicPr preferRelativeResize="0"/>
          <p:nvPr/>
        </p:nvPicPr>
        <p:blipFill>
          <a:blip r:embed="rId6">
            <a:alphaModFix/>
          </a:blip>
          <a:stretch>
            <a:fillRect/>
          </a:stretch>
        </p:blipFill>
        <p:spPr>
          <a:xfrm>
            <a:off x="4680327" y="1812635"/>
            <a:ext cx="1679888" cy="917256"/>
          </a:xfrm>
          <a:prstGeom prst="rect">
            <a:avLst/>
          </a:prstGeom>
          <a:noFill/>
          <a:ln>
            <a:noFill/>
          </a:ln>
        </p:spPr>
      </p:pic>
      <p:pic>
        <p:nvPicPr>
          <p:cNvPr id="288" name="Google Shape;288;p38"/>
          <p:cNvPicPr preferRelativeResize="0"/>
          <p:nvPr/>
        </p:nvPicPr>
        <p:blipFill>
          <a:blip r:embed="rId7">
            <a:alphaModFix/>
          </a:blip>
          <a:stretch>
            <a:fillRect/>
          </a:stretch>
        </p:blipFill>
        <p:spPr>
          <a:xfrm>
            <a:off x="1561901" y="1673073"/>
            <a:ext cx="1124927" cy="1090271"/>
          </a:xfrm>
          <a:prstGeom prst="rect">
            <a:avLst/>
          </a:prstGeom>
          <a:noFill/>
          <a:ln>
            <a:noFill/>
          </a:ln>
        </p:spPr>
      </p:pic>
      <p:pic>
        <p:nvPicPr>
          <p:cNvPr id="289" name="Google Shape;289;p38"/>
          <p:cNvPicPr preferRelativeResize="0"/>
          <p:nvPr/>
        </p:nvPicPr>
        <p:blipFill>
          <a:blip r:embed="rId7">
            <a:alphaModFix/>
          </a:blip>
          <a:stretch>
            <a:fillRect/>
          </a:stretch>
        </p:blipFill>
        <p:spPr>
          <a:xfrm>
            <a:off x="3397767" y="1726127"/>
            <a:ext cx="1124927" cy="1090271"/>
          </a:xfrm>
          <a:prstGeom prst="rect">
            <a:avLst/>
          </a:prstGeom>
          <a:noFill/>
          <a:ln>
            <a:noFill/>
          </a:ln>
        </p:spPr>
      </p:pic>
      <p:pic>
        <p:nvPicPr>
          <p:cNvPr id="290" name="Google Shape;290;p38"/>
          <p:cNvPicPr preferRelativeResize="0"/>
          <p:nvPr/>
        </p:nvPicPr>
        <p:blipFill>
          <a:blip r:embed="rId7">
            <a:alphaModFix/>
          </a:blip>
          <a:stretch>
            <a:fillRect/>
          </a:stretch>
        </p:blipFill>
        <p:spPr>
          <a:xfrm>
            <a:off x="6517848" y="1726127"/>
            <a:ext cx="1124927" cy="1090271"/>
          </a:xfrm>
          <a:prstGeom prst="rect">
            <a:avLst/>
          </a:prstGeom>
          <a:noFill/>
          <a:ln>
            <a:noFill/>
          </a:ln>
        </p:spPr>
      </p:pic>
      <p:sp>
        <p:nvSpPr>
          <p:cNvPr id="291" name="Google Shape;291;p38"/>
          <p:cNvSpPr txBox="1">
            <a:spLocks noGrp="1"/>
          </p:cNvSpPr>
          <p:nvPr>
            <p:ph type="subTitle" idx="1"/>
          </p:nvPr>
        </p:nvSpPr>
        <p:spPr>
          <a:xfrm>
            <a:off x="7296318" y="2132222"/>
            <a:ext cx="18744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Phrase / word</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005"/>
        <p:cNvGrpSpPr/>
        <p:nvPr/>
      </p:nvGrpSpPr>
      <p:grpSpPr>
        <a:xfrm>
          <a:off x="0" y="0"/>
          <a:ext cx="0" cy="0"/>
          <a:chOff x="0" y="0"/>
          <a:chExt cx="0" cy="0"/>
        </a:xfrm>
      </p:grpSpPr>
      <p:sp>
        <p:nvSpPr>
          <p:cNvPr id="4006" name="Google Shape;4006;p69"/>
          <p:cNvSpPr txBox="1">
            <a:spLocks noGrp="1"/>
          </p:cNvSpPr>
          <p:nvPr>
            <p:ph type="title"/>
          </p:nvPr>
        </p:nvSpPr>
        <p:spPr>
          <a:xfrm>
            <a:off x="491400" y="1929600"/>
            <a:ext cx="2267700" cy="128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Buyer </a:t>
            </a:r>
            <a:endParaRPr/>
          </a:p>
          <a:p>
            <a:pPr marL="0" lvl="0" indent="0" algn="ctr" rtl="0">
              <a:spcBef>
                <a:spcPts val="0"/>
              </a:spcBef>
              <a:spcAft>
                <a:spcPts val="0"/>
              </a:spcAft>
              <a:buNone/>
            </a:pPr>
            <a:r>
              <a:rPr lang="en"/>
              <a:t>Journey</a:t>
            </a:r>
            <a:endParaRPr/>
          </a:p>
        </p:txBody>
      </p:sp>
      <p:pic>
        <p:nvPicPr>
          <p:cNvPr id="4007" name="Google Shape;4007;p69"/>
          <p:cNvPicPr preferRelativeResize="0"/>
          <p:nvPr/>
        </p:nvPicPr>
        <p:blipFill rotWithShape="1">
          <a:blip r:embed="rId3">
            <a:alphaModFix/>
          </a:blip>
          <a:srcRect l="28291" r="7263"/>
          <a:stretch/>
        </p:blipFill>
        <p:spPr>
          <a:xfrm>
            <a:off x="3250600" y="0"/>
            <a:ext cx="5893402" cy="5143500"/>
          </a:xfrm>
          <a:prstGeom prst="rect">
            <a:avLst/>
          </a:prstGeom>
          <a:noFill/>
          <a:ln>
            <a:noFill/>
          </a:ln>
        </p:spPr>
      </p:pic>
      <p:sp>
        <p:nvSpPr>
          <p:cNvPr id="4008" name="Google Shape;4008;p69"/>
          <p:cNvSpPr/>
          <p:nvPr/>
        </p:nvSpPr>
        <p:spPr>
          <a:xfrm>
            <a:off x="2739700" y="296710"/>
            <a:ext cx="6030300" cy="455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pic>
        <p:nvPicPr>
          <p:cNvPr id="4009" name="Google Shape;4009;p69"/>
          <p:cNvPicPr preferRelativeResize="0"/>
          <p:nvPr/>
        </p:nvPicPr>
        <p:blipFill rotWithShape="1">
          <a:blip r:embed="rId4">
            <a:alphaModFix/>
          </a:blip>
          <a:srcRect l="14115" r="14122"/>
          <a:stretch/>
        </p:blipFill>
        <p:spPr>
          <a:xfrm>
            <a:off x="3239084" y="545125"/>
            <a:ext cx="1763650" cy="1382400"/>
          </a:xfrm>
          <a:prstGeom prst="rect">
            <a:avLst/>
          </a:prstGeom>
          <a:noFill/>
          <a:ln>
            <a:noFill/>
          </a:ln>
        </p:spPr>
      </p:pic>
      <p:sp>
        <p:nvSpPr>
          <p:cNvPr id="4010" name="Google Shape;4010;p69"/>
          <p:cNvSpPr txBox="1"/>
          <p:nvPr/>
        </p:nvSpPr>
        <p:spPr>
          <a:xfrm>
            <a:off x="5081822" y="540007"/>
            <a:ext cx="16275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Awareness</a:t>
            </a:r>
            <a:endParaRPr sz="2200" b="1">
              <a:solidFill>
                <a:schemeClr val="lt1"/>
              </a:solidFill>
              <a:latin typeface="Bebas Neue"/>
              <a:ea typeface="Bebas Neue"/>
              <a:cs typeface="Bebas Neue"/>
              <a:sym typeface="Bebas Neue"/>
            </a:endParaRPr>
          </a:p>
        </p:txBody>
      </p:sp>
      <p:sp>
        <p:nvSpPr>
          <p:cNvPr id="4011" name="Google Shape;4011;p69"/>
          <p:cNvSpPr txBox="1"/>
          <p:nvPr/>
        </p:nvSpPr>
        <p:spPr>
          <a:xfrm>
            <a:off x="5081825" y="781745"/>
            <a:ext cx="10953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latin typeface="Overpass Light"/>
                <a:ea typeface="Overpass Light"/>
                <a:cs typeface="Overpass Light"/>
                <a:sym typeface="Overpass Light"/>
              </a:rPr>
              <a:t>Sun </a:t>
            </a:r>
            <a:endParaRPr sz="1600">
              <a:solidFill>
                <a:schemeClr val="lt1"/>
              </a:solidFill>
              <a:latin typeface="Overpass Light"/>
              <a:ea typeface="Overpass Light"/>
              <a:cs typeface="Overpass Light"/>
              <a:sym typeface="Overpass Light"/>
            </a:endParaRPr>
          </a:p>
        </p:txBody>
      </p:sp>
      <p:sp>
        <p:nvSpPr>
          <p:cNvPr id="4012" name="Google Shape;4012;p69"/>
          <p:cNvSpPr txBox="1"/>
          <p:nvPr/>
        </p:nvSpPr>
        <p:spPr>
          <a:xfrm>
            <a:off x="5081822" y="2410109"/>
            <a:ext cx="16275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consideration</a:t>
            </a:r>
            <a:endParaRPr sz="2200" b="1">
              <a:solidFill>
                <a:schemeClr val="lt1"/>
              </a:solidFill>
              <a:latin typeface="Bebas Neue"/>
              <a:ea typeface="Bebas Neue"/>
              <a:cs typeface="Bebas Neue"/>
              <a:sym typeface="Bebas Neue"/>
            </a:endParaRPr>
          </a:p>
        </p:txBody>
      </p:sp>
      <p:sp>
        <p:nvSpPr>
          <p:cNvPr id="4013" name="Google Shape;4013;p69"/>
          <p:cNvSpPr txBox="1"/>
          <p:nvPr/>
        </p:nvSpPr>
        <p:spPr>
          <a:xfrm>
            <a:off x="5081822" y="2654853"/>
            <a:ext cx="10974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latin typeface="Overpass Light"/>
                <a:ea typeface="Overpass Light"/>
                <a:cs typeface="Overpass Light"/>
                <a:sym typeface="Overpass Light"/>
              </a:rPr>
              <a:t>Earth</a:t>
            </a:r>
            <a:endParaRPr sz="1600">
              <a:solidFill>
                <a:schemeClr val="lt1"/>
              </a:solidFill>
              <a:latin typeface="Overpass Light"/>
              <a:ea typeface="Overpass Light"/>
              <a:cs typeface="Overpass Light"/>
              <a:sym typeface="Overpass Light"/>
            </a:endParaRPr>
          </a:p>
        </p:txBody>
      </p:sp>
      <p:cxnSp>
        <p:nvCxnSpPr>
          <p:cNvPr id="4014" name="Google Shape;4014;p69"/>
          <p:cNvCxnSpPr/>
          <p:nvPr/>
        </p:nvCxnSpPr>
        <p:spPr>
          <a:xfrm>
            <a:off x="4884558" y="3245940"/>
            <a:ext cx="1921800" cy="0"/>
          </a:xfrm>
          <a:prstGeom prst="straightConnector1">
            <a:avLst/>
          </a:prstGeom>
          <a:noFill/>
          <a:ln w="19050" cap="flat" cmpd="sng">
            <a:solidFill>
              <a:schemeClr val="lt1"/>
            </a:solidFill>
            <a:prstDash val="dash"/>
            <a:round/>
            <a:headEnd type="none" w="med" len="med"/>
            <a:tailEnd type="none" w="med" len="med"/>
          </a:ln>
        </p:spPr>
      </p:cxnSp>
      <p:sp>
        <p:nvSpPr>
          <p:cNvPr id="4015" name="Google Shape;4015;p69"/>
          <p:cNvSpPr txBox="1"/>
          <p:nvPr/>
        </p:nvSpPr>
        <p:spPr>
          <a:xfrm>
            <a:off x="5081822" y="4188023"/>
            <a:ext cx="16275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decision</a:t>
            </a:r>
            <a:endParaRPr sz="2200" b="1">
              <a:solidFill>
                <a:schemeClr val="lt1"/>
              </a:solidFill>
              <a:latin typeface="Bebas Neue"/>
              <a:ea typeface="Bebas Neue"/>
              <a:cs typeface="Bebas Neue"/>
              <a:sym typeface="Bebas Neue"/>
            </a:endParaRPr>
          </a:p>
        </p:txBody>
      </p:sp>
      <p:sp>
        <p:nvSpPr>
          <p:cNvPr id="4016" name="Google Shape;4016;p69"/>
          <p:cNvSpPr txBox="1"/>
          <p:nvPr/>
        </p:nvSpPr>
        <p:spPr>
          <a:xfrm>
            <a:off x="5081822" y="4420386"/>
            <a:ext cx="10974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latin typeface="Overpass Light"/>
                <a:ea typeface="Overpass Light"/>
                <a:cs typeface="Overpass Light"/>
                <a:sym typeface="Overpass Light"/>
              </a:rPr>
              <a:t>Moon </a:t>
            </a:r>
            <a:endParaRPr sz="1600">
              <a:solidFill>
                <a:schemeClr val="lt1"/>
              </a:solidFill>
              <a:latin typeface="Overpass Light"/>
              <a:ea typeface="Overpass Light"/>
              <a:cs typeface="Overpass Light"/>
              <a:sym typeface="Overpass Light"/>
            </a:endParaRPr>
          </a:p>
        </p:txBody>
      </p:sp>
      <p:pic>
        <p:nvPicPr>
          <p:cNvPr id="4017" name="Google Shape;4017;p69"/>
          <p:cNvPicPr preferRelativeResize="0"/>
          <p:nvPr/>
        </p:nvPicPr>
        <p:blipFill rotWithShape="1">
          <a:blip r:embed="rId5">
            <a:alphaModFix/>
          </a:blip>
          <a:srcRect l="14115" r="14122"/>
          <a:stretch/>
        </p:blipFill>
        <p:spPr>
          <a:xfrm>
            <a:off x="6785909" y="1885659"/>
            <a:ext cx="1763650" cy="1382400"/>
          </a:xfrm>
          <a:prstGeom prst="rect">
            <a:avLst/>
          </a:prstGeom>
          <a:noFill/>
          <a:ln>
            <a:noFill/>
          </a:ln>
        </p:spPr>
      </p:pic>
      <p:pic>
        <p:nvPicPr>
          <p:cNvPr id="4018" name="Google Shape;4018;p69"/>
          <p:cNvPicPr preferRelativeResize="0"/>
          <p:nvPr/>
        </p:nvPicPr>
        <p:blipFill rotWithShape="1">
          <a:blip r:embed="rId6">
            <a:alphaModFix/>
          </a:blip>
          <a:srcRect l="14115" r="14122"/>
          <a:stretch/>
        </p:blipFill>
        <p:spPr>
          <a:xfrm>
            <a:off x="3239084" y="3226194"/>
            <a:ext cx="1763650" cy="1382400"/>
          </a:xfrm>
          <a:prstGeom prst="rect">
            <a:avLst/>
          </a:prstGeom>
          <a:noFill/>
          <a:ln>
            <a:noFill/>
          </a:ln>
        </p:spPr>
      </p:pic>
      <p:cxnSp>
        <p:nvCxnSpPr>
          <p:cNvPr id="4019" name="Google Shape;4019;p69"/>
          <p:cNvCxnSpPr/>
          <p:nvPr/>
        </p:nvCxnSpPr>
        <p:spPr>
          <a:xfrm>
            <a:off x="4994654" y="1911510"/>
            <a:ext cx="1769100" cy="0"/>
          </a:xfrm>
          <a:prstGeom prst="straightConnector1">
            <a:avLst/>
          </a:prstGeom>
          <a:noFill/>
          <a:ln w="19050" cap="flat" cmpd="sng">
            <a:solidFill>
              <a:schemeClr val="lt1"/>
            </a:solidFill>
            <a:prstDash val="dash"/>
            <a:round/>
            <a:headEnd type="none" w="med" len="med"/>
            <a:tailEnd type="none" w="med" len="med"/>
          </a:ln>
        </p:spPr>
      </p:cxnSp>
      <p:grpSp>
        <p:nvGrpSpPr>
          <p:cNvPr id="4020" name="Google Shape;4020;p69"/>
          <p:cNvGrpSpPr/>
          <p:nvPr/>
        </p:nvGrpSpPr>
        <p:grpSpPr>
          <a:xfrm>
            <a:off x="3237130" y="101275"/>
            <a:ext cx="5806849" cy="4935100"/>
            <a:chOff x="4571486" y="101275"/>
            <a:chExt cx="4473000" cy="4935100"/>
          </a:xfrm>
        </p:grpSpPr>
        <p:cxnSp>
          <p:nvCxnSpPr>
            <p:cNvPr id="4021" name="Google Shape;4021;p69"/>
            <p:cNvCxnSpPr/>
            <p:nvPr/>
          </p:nvCxnSpPr>
          <p:spPr>
            <a:xfrm rot="10800000">
              <a:off x="9032861"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4022" name="Google Shape;4022;p69"/>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4023" name="Google Shape;4023;p69"/>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027"/>
        <p:cNvGrpSpPr/>
        <p:nvPr/>
      </p:nvGrpSpPr>
      <p:grpSpPr>
        <a:xfrm>
          <a:off x="0" y="0"/>
          <a:ext cx="0" cy="0"/>
          <a:chOff x="0" y="0"/>
          <a:chExt cx="0" cy="0"/>
        </a:xfrm>
      </p:grpSpPr>
      <p:pic>
        <p:nvPicPr>
          <p:cNvPr id="4028" name="Google Shape;4028;p70"/>
          <p:cNvPicPr preferRelativeResize="0"/>
          <p:nvPr/>
        </p:nvPicPr>
        <p:blipFill rotWithShape="1">
          <a:blip r:embed="rId3">
            <a:alphaModFix/>
          </a:blip>
          <a:srcRect l="12011" r="16061"/>
          <a:stretch/>
        </p:blipFill>
        <p:spPr>
          <a:xfrm>
            <a:off x="4572000" y="0"/>
            <a:ext cx="6577200" cy="5143449"/>
          </a:xfrm>
          <a:prstGeom prst="rect">
            <a:avLst/>
          </a:prstGeom>
          <a:noFill/>
          <a:ln>
            <a:noFill/>
          </a:ln>
        </p:spPr>
      </p:pic>
      <p:sp>
        <p:nvSpPr>
          <p:cNvPr id="4029" name="Google Shape;4029;p70"/>
          <p:cNvSpPr/>
          <p:nvPr/>
        </p:nvSpPr>
        <p:spPr>
          <a:xfrm>
            <a:off x="-10075" y="1900325"/>
            <a:ext cx="5529000" cy="29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 </a:t>
            </a:r>
            <a:endParaRPr>
              <a:solidFill>
                <a:schemeClr val="lt1"/>
              </a:solidFill>
            </a:endParaRPr>
          </a:p>
        </p:txBody>
      </p:sp>
      <p:sp>
        <p:nvSpPr>
          <p:cNvPr id="4030" name="Google Shape;4030;p70"/>
          <p:cNvSpPr/>
          <p:nvPr/>
        </p:nvSpPr>
        <p:spPr>
          <a:xfrm>
            <a:off x="701975" y="2639266"/>
            <a:ext cx="1309800" cy="219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0"/>
          <p:cNvSpPr/>
          <p:nvPr/>
        </p:nvSpPr>
        <p:spPr>
          <a:xfrm>
            <a:off x="701975" y="2936816"/>
            <a:ext cx="1014600" cy="219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0"/>
          <p:cNvSpPr txBox="1">
            <a:spLocks noGrp="1"/>
          </p:cNvSpPr>
          <p:nvPr>
            <p:ph type="title"/>
          </p:nvPr>
        </p:nvSpPr>
        <p:spPr>
          <a:xfrm>
            <a:off x="609547" y="378511"/>
            <a:ext cx="3946800" cy="13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Buyer persona </a:t>
            </a:r>
            <a:endParaRPr/>
          </a:p>
          <a:p>
            <a:pPr marL="0" lvl="0" indent="0" algn="l" rtl="0">
              <a:spcBef>
                <a:spcPts val="0"/>
              </a:spcBef>
              <a:spcAft>
                <a:spcPts val="0"/>
              </a:spcAft>
              <a:buNone/>
            </a:pPr>
            <a:r>
              <a:rPr lang="en"/>
              <a:t>profile</a:t>
            </a:r>
            <a:endParaRPr/>
          </a:p>
        </p:txBody>
      </p:sp>
      <p:sp>
        <p:nvSpPr>
          <p:cNvPr id="4033" name="Google Shape;4033;p70"/>
          <p:cNvSpPr txBox="1"/>
          <p:nvPr/>
        </p:nvSpPr>
        <p:spPr>
          <a:xfrm>
            <a:off x="625300" y="2320959"/>
            <a:ext cx="16275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Gender</a:t>
            </a:r>
            <a:endParaRPr sz="2200" b="1">
              <a:solidFill>
                <a:schemeClr val="lt1"/>
              </a:solidFill>
              <a:latin typeface="Bebas Neue"/>
              <a:ea typeface="Bebas Neue"/>
              <a:cs typeface="Bebas Neue"/>
              <a:sym typeface="Bebas Neue"/>
            </a:endParaRPr>
          </a:p>
        </p:txBody>
      </p:sp>
      <p:sp>
        <p:nvSpPr>
          <p:cNvPr id="4034" name="Google Shape;4034;p70"/>
          <p:cNvSpPr txBox="1"/>
          <p:nvPr/>
        </p:nvSpPr>
        <p:spPr>
          <a:xfrm>
            <a:off x="619151" y="3579666"/>
            <a:ext cx="16275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intereSTS</a:t>
            </a:r>
            <a:endParaRPr sz="2200" b="1">
              <a:solidFill>
                <a:schemeClr val="lt1"/>
              </a:solidFill>
              <a:latin typeface="Bebas Neue"/>
              <a:ea typeface="Bebas Neue"/>
              <a:cs typeface="Bebas Neue"/>
              <a:sym typeface="Bebas Neue"/>
            </a:endParaRPr>
          </a:p>
        </p:txBody>
      </p:sp>
      <p:sp>
        <p:nvSpPr>
          <p:cNvPr id="4035" name="Google Shape;4035;p70"/>
          <p:cNvSpPr txBox="1"/>
          <p:nvPr/>
        </p:nvSpPr>
        <p:spPr>
          <a:xfrm>
            <a:off x="3067228" y="2320532"/>
            <a:ext cx="16275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MOtivation</a:t>
            </a:r>
            <a:endParaRPr sz="2200" b="1">
              <a:solidFill>
                <a:schemeClr val="lt1"/>
              </a:solidFill>
              <a:latin typeface="Bebas Neue"/>
              <a:ea typeface="Bebas Neue"/>
              <a:cs typeface="Bebas Neue"/>
              <a:sym typeface="Bebas Neue"/>
            </a:endParaRPr>
          </a:p>
        </p:txBody>
      </p:sp>
      <p:sp>
        <p:nvSpPr>
          <p:cNvPr id="4036" name="Google Shape;4036;p70"/>
          <p:cNvSpPr txBox="1"/>
          <p:nvPr/>
        </p:nvSpPr>
        <p:spPr>
          <a:xfrm>
            <a:off x="3067228" y="3579666"/>
            <a:ext cx="16275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apps</a:t>
            </a:r>
            <a:endParaRPr sz="2200" b="1">
              <a:solidFill>
                <a:schemeClr val="lt1"/>
              </a:solidFill>
              <a:latin typeface="Bebas Neue"/>
              <a:ea typeface="Bebas Neue"/>
              <a:cs typeface="Bebas Neue"/>
              <a:sym typeface="Bebas Neue"/>
            </a:endParaRPr>
          </a:p>
        </p:txBody>
      </p:sp>
      <p:sp>
        <p:nvSpPr>
          <p:cNvPr id="4037" name="Google Shape;4037;p70"/>
          <p:cNvSpPr txBox="1"/>
          <p:nvPr/>
        </p:nvSpPr>
        <p:spPr>
          <a:xfrm>
            <a:off x="701975" y="2617598"/>
            <a:ext cx="1014900" cy="2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lt1"/>
                </a:solidFill>
                <a:latin typeface="Overpass"/>
                <a:ea typeface="Overpass"/>
                <a:cs typeface="Overpass"/>
                <a:sym typeface="Overpass"/>
              </a:rPr>
              <a:t>Women</a:t>
            </a:r>
            <a:endParaRPr sz="1500">
              <a:solidFill>
                <a:schemeClr val="lt1"/>
              </a:solidFill>
              <a:latin typeface="Overpass"/>
              <a:ea typeface="Overpass"/>
              <a:cs typeface="Overpass"/>
              <a:sym typeface="Overpass"/>
            </a:endParaRPr>
          </a:p>
        </p:txBody>
      </p:sp>
      <p:sp>
        <p:nvSpPr>
          <p:cNvPr id="4038" name="Google Shape;4038;p70"/>
          <p:cNvSpPr txBox="1"/>
          <p:nvPr/>
        </p:nvSpPr>
        <p:spPr>
          <a:xfrm>
            <a:off x="701975" y="2904608"/>
            <a:ext cx="919500" cy="26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lt1"/>
                </a:solidFill>
                <a:latin typeface="Overpass"/>
                <a:ea typeface="Overpass"/>
                <a:cs typeface="Overpass"/>
                <a:sym typeface="Overpass"/>
              </a:rPr>
              <a:t>Men</a:t>
            </a:r>
            <a:endParaRPr sz="1500">
              <a:solidFill>
                <a:schemeClr val="lt1"/>
              </a:solidFill>
              <a:latin typeface="Overpass"/>
              <a:ea typeface="Overpass"/>
              <a:cs typeface="Overpass"/>
              <a:sym typeface="Overpass"/>
            </a:endParaRPr>
          </a:p>
        </p:txBody>
      </p:sp>
      <p:grpSp>
        <p:nvGrpSpPr>
          <p:cNvPr id="4039" name="Google Shape;4039;p70"/>
          <p:cNvGrpSpPr/>
          <p:nvPr/>
        </p:nvGrpSpPr>
        <p:grpSpPr>
          <a:xfrm>
            <a:off x="1303438" y="3925123"/>
            <a:ext cx="482700" cy="482700"/>
            <a:chOff x="1383313" y="3090925"/>
            <a:chExt cx="482700" cy="482700"/>
          </a:xfrm>
        </p:grpSpPr>
        <p:sp>
          <p:nvSpPr>
            <p:cNvPr id="4040" name="Google Shape;4040;p70"/>
            <p:cNvSpPr/>
            <p:nvPr/>
          </p:nvSpPr>
          <p:spPr>
            <a:xfrm>
              <a:off x="1383313" y="3090925"/>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70"/>
            <p:cNvGrpSpPr/>
            <p:nvPr/>
          </p:nvGrpSpPr>
          <p:grpSpPr>
            <a:xfrm>
              <a:off x="1494564" y="3156733"/>
              <a:ext cx="246171" cy="351095"/>
              <a:chOff x="4882340" y="1509358"/>
              <a:chExt cx="246171" cy="351095"/>
            </a:xfrm>
          </p:grpSpPr>
          <p:sp>
            <p:nvSpPr>
              <p:cNvPr id="4042" name="Google Shape;4042;p7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7" name="Google Shape;4047;p70"/>
          <p:cNvGrpSpPr/>
          <p:nvPr/>
        </p:nvGrpSpPr>
        <p:grpSpPr>
          <a:xfrm>
            <a:off x="717227" y="3925123"/>
            <a:ext cx="482700" cy="482700"/>
            <a:chOff x="797102" y="3090925"/>
            <a:chExt cx="482700" cy="482700"/>
          </a:xfrm>
        </p:grpSpPr>
        <p:sp>
          <p:nvSpPr>
            <p:cNvPr id="4048" name="Google Shape;4048;p70"/>
            <p:cNvSpPr/>
            <p:nvPr/>
          </p:nvSpPr>
          <p:spPr>
            <a:xfrm>
              <a:off x="797102" y="3090925"/>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9" name="Google Shape;4049;p70"/>
            <p:cNvGrpSpPr/>
            <p:nvPr/>
          </p:nvGrpSpPr>
          <p:grpSpPr>
            <a:xfrm>
              <a:off x="843203" y="3194042"/>
              <a:ext cx="383632" cy="276449"/>
              <a:chOff x="3933342" y="4315767"/>
              <a:chExt cx="383632" cy="276449"/>
            </a:xfrm>
          </p:grpSpPr>
          <p:sp>
            <p:nvSpPr>
              <p:cNvPr id="4050" name="Google Shape;4050;p7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6" name="Google Shape;4056;p70"/>
          <p:cNvGrpSpPr/>
          <p:nvPr/>
        </p:nvGrpSpPr>
        <p:grpSpPr>
          <a:xfrm>
            <a:off x="1900613" y="3925123"/>
            <a:ext cx="482700" cy="482700"/>
            <a:chOff x="1980488" y="3090925"/>
            <a:chExt cx="482700" cy="482700"/>
          </a:xfrm>
        </p:grpSpPr>
        <p:grpSp>
          <p:nvGrpSpPr>
            <p:cNvPr id="4057" name="Google Shape;4057;p70"/>
            <p:cNvGrpSpPr/>
            <p:nvPr/>
          </p:nvGrpSpPr>
          <p:grpSpPr>
            <a:xfrm>
              <a:off x="2044237" y="3156713"/>
              <a:ext cx="355230" cy="293401"/>
              <a:chOff x="6889712" y="3833413"/>
              <a:chExt cx="355230" cy="293401"/>
            </a:xfrm>
          </p:grpSpPr>
          <p:sp>
            <p:nvSpPr>
              <p:cNvPr id="4058" name="Google Shape;4058;p7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3" name="Google Shape;4063;p70"/>
            <p:cNvSpPr/>
            <p:nvPr/>
          </p:nvSpPr>
          <p:spPr>
            <a:xfrm>
              <a:off x="1980488" y="3090925"/>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70"/>
          <p:cNvSpPr txBox="1"/>
          <p:nvPr/>
        </p:nvSpPr>
        <p:spPr>
          <a:xfrm>
            <a:off x="3067225" y="2537375"/>
            <a:ext cx="2149200" cy="6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lt1"/>
                </a:solidFill>
                <a:latin typeface="Overpass Light"/>
                <a:ea typeface="Overpass Light"/>
                <a:cs typeface="Overpass Light"/>
                <a:sym typeface="Overpass Light"/>
              </a:rPr>
              <a:t>Neptune is the farthest planet from the Sun </a:t>
            </a:r>
            <a:endParaRPr sz="1500">
              <a:solidFill>
                <a:schemeClr val="lt1"/>
              </a:solidFill>
              <a:latin typeface="Overpass Light"/>
              <a:ea typeface="Overpass Light"/>
              <a:cs typeface="Overpass Light"/>
              <a:sym typeface="Overpass Light"/>
            </a:endParaRPr>
          </a:p>
        </p:txBody>
      </p:sp>
      <p:grpSp>
        <p:nvGrpSpPr>
          <p:cNvPr id="4065" name="Google Shape;4065;p70"/>
          <p:cNvGrpSpPr/>
          <p:nvPr/>
        </p:nvGrpSpPr>
        <p:grpSpPr>
          <a:xfrm>
            <a:off x="3600187" y="4013766"/>
            <a:ext cx="1264877" cy="100200"/>
            <a:chOff x="4017340" y="3179568"/>
            <a:chExt cx="1264877" cy="100200"/>
          </a:xfrm>
        </p:grpSpPr>
        <p:sp>
          <p:nvSpPr>
            <p:cNvPr id="4066" name="Google Shape;4066;p70"/>
            <p:cNvSpPr/>
            <p:nvPr/>
          </p:nvSpPr>
          <p:spPr>
            <a:xfrm>
              <a:off x="4017340" y="3179568"/>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0"/>
            <p:cNvSpPr/>
            <p:nvPr/>
          </p:nvSpPr>
          <p:spPr>
            <a:xfrm>
              <a:off x="4162090" y="3179568"/>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0"/>
            <p:cNvSpPr/>
            <p:nvPr/>
          </p:nvSpPr>
          <p:spPr>
            <a:xfrm>
              <a:off x="4306840" y="3179568"/>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0"/>
            <p:cNvSpPr/>
            <p:nvPr/>
          </p:nvSpPr>
          <p:spPr>
            <a:xfrm>
              <a:off x="4451565" y="3179568"/>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0"/>
            <p:cNvSpPr/>
            <p:nvPr/>
          </p:nvSpPr>
          <p:spPr>
            <a:xfrm>
              <a:off x="4596315" y="3179568"/>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0"/>
            <p:cNvSpPr/>
            <p:nvPr/>
          </p:nvSpPr>
          <p:spPr>
            <a:xfrm>
              <a:off x="4741065" y="3179568"/>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0"/>
            <p:cNvSpPr/>
            <p:nvPr/>
          </p:nvSpPr>
          <p:spPr>
            <a:xfrm>
              <a:off x="4892517" y="3179568"/>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0"/>
            <p:cNvSpPr/>
            <p:nvPr/>
          </p:nvSpPr>
          <p:spPr>
            <a:xfrm>
              <a:off x="5037267" y="3179568"/>
              <a:ext cx="100200" cy="10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0"/>
            <p:cNvSpPr/>
            <p:nvPr/>
          </p:nvSpPr>
          <p:spPr>
            <a:xfrm>
              <a:off x="5182017" y="3179568"/>
              <a:ext cx="100200" cy="10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70"/>
          <p:cNvGrpSpPr/>
          <p:nvPr/>
        </p:nvGrpSpPr>
        <p:grpSpPr>
          <a:xfrm>
            <a:off x="3600187" y="4264512"/>
            <a:ext cx="1264877" cy="100200"/>
            <a:chOff x="4017340" y="3430314"/>
            <a:chExt cx="1264877" cy="100200"/>
          </a:xfrm>
        </p:grpSpPr>
        <p:sp>
          <p:nvSpPr>
            <p:cNvPr id="4076" name="Google Shape;4076;p70"/>
            <p:cNvSpPr/>
            <p:nvPr/>
          </p:nvSpPr>
          <p:spPr>
            <a:xfrm>
              <a:off x="4017340" y="3430314"/>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0"/>
            <p:cNvSpPr/>
            <p:nvPr/>
          </p:nvSpPr>
          <p:spPr>
            <a:xfrm>
              <a:off x="4162090" y="3430314"/>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0"/>
            <p:cNvSpPr/>
            <p:nvPr/>
          </p:nvSpPr>
          <p:spPr>
            <a:xfrm>
              <a:off x="4306840" y="3430314"/>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0"/>
            <p:cNvSpPr/>
            <p:nvPr/>
          </p:nvSpPr>
          <p:spPr>
            <a:xfrm>
              <a:off x="4451565" y="3430314"/>
              <a:ext cx="100200" cy="10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0"/>
            <p:cNvSpPr/>
            <p:nvPr/>
          </p:nvSpPr>
          <p:spPr>
            <a:xfrm>
              <a:off x="4596315" y="3430314"/>
              <a:ext cx="100200" cy="10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0"/>
            <p:cNvSpPr/>
            <p:nvPr/>
          </p:nvSpPr>
          <p:spPr>
            <a:xfrm>
              <a:off x="4741065" y="3430314"/>
              <a:ext cx="100200" cy="10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0"/>
            <p:cNvSpPr/>
            <p:nvPr/>
          </p:nvSpPr>
          <p:spPr>
            <a:xfrm>
              <a:off x="4892517" y="3430314"/>
              <a:ext cx="100200" cy="10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0"/>
            <p:cNvSpPr/>
            <p:nvPr/>
          </p:nvSpPr>
          <p:spPr>
            <a:xfrm>
              <a:off x="5037267" y="3430314"/>
              <a:ext cx="100200" cy="10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0"/>
            <p:cNvSpPr/>
            <p:nvPr/>
          </p:nvSpPr>
          <p:spPr>
            <a:xfrm>
              <a:off x="5182017" y="3430314"/>
              <a:ext cx="100200" cy="10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5" name="Google Shape;4085;p70"/>
          <p:cNvSpPr txBox="1"/>
          <p:nvPr/>
        </p:nvSpPr>
        <p:spPr>
          <a:xfrm>
            <a:off x="3067228" y="3925123"/>
            <a:ext cx="484500" cy="260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500">
                <a:solidFill>
                  <a:schemeClr val="lt1"/>
                </a:solidFill>
                <a:latin typeface="Overpass"/>
                <a:ea typeface="Overpass"/>
                <a:cs typeface="Overpass"/>
                <a:sym typeface="Overpass"/>
              </a:rPr>
              <a:t>Ig</a:t>
            </a:r>
            <a:endParaRPr sz="1500">
              <a:solidFill>
                <a:schemeClr val="lt1"/>
              </a:solidFill>
              <a:latin typeface="Overpass"/>
              <a:ea typeface="Overpass"/>
              <a:cs typeface="Overpass"/>
              <a:sym typeface="Overpass"/>
            </a:endParaRPr>
          </a:p>
        </p:txBody>
      </p:sp>
      <p:sp>
        <p:nvSpPr>
          <p:cNvPr id="4086" name="Google Shape;4086;p70"/>
          <p:cNvSpPr txBox="1"/>
          <p:nvPr/>
        </p:nvSpPr>
        <p:spPr>
          <a:xfrm>
            <a:off x="3069028" y="4153123"/>
            <a:ext cx="482700" cy="260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500">
                <a:solidFill>
                  <a:schemeClr val="lt1"/>
                </a:solidFill>
                <a:latin typeface="Overpass"/>
                <a:ea typeface="Overpass"/>
                <a:cs typeface="Overpass"/>
                <a:sym typeface="Overpass"/>
              </a:rPr>
              <a:t>Tw</a:t>
            </a:r>
            <a:endParaRPr sz="1500">
              <a:solidFill>
                <a:schemeClr val="lt1"/>
              </a:solidFill>
              <a:latin typeface="Overpass"/>
              <a:ea typeface="Overpass"/>
              <a:cs typeface="Overpass"/>
              <a:sym typeface="Overpass"/>
            </a:endParaRPr>
          </a:p>
        </p:txBody>
      </p:sp>
      <p:cxnSp>
        <p:nvCxnSpPr>
          <p:cNvPr id="4087" name="Google Shape;4087;p70"/>
          <p:cNvCxnSpPr/>
          <p:nvPr/>
        </p:nvCxnSpPr>
        <p:spPr>
          <a:xfrm>
            <a:off x="101775" y="1907325"/>
            <a:ext cx="0" cy="2905800"/>
          </a:xfrm>
          <a:prstGeom prst="straightConnector1">
            <a:avLst/>
          </a:prstGeom>
          <a:noFill/>
          <a:ln w="19050" cap="flat" cmpd="sng">
            <a:solidFill>
              <a:schemeClr val="lt1"/>
            </a:solidFill>
            <a:prstDash val="solid"/>
            <a:round/>
            <a:headEnd type="none" w="med" len="med"/>
            <a:tailEnd type="none" w="med" len="med"/>
          </a:ln>
        </p:spPr>
      </p:cxnSp>
      <p:grpSp>
        <p:nvGrpSpPr>
          <p:cNvPr id="4088" name="Google Shape;4088;p70"/>
          <p:cNvGrpSpPr/>
          <p:nvPr/>
        </p:nvGrpSpPr>
        <p:grpSpPr>
          <a:xfrm>
            <a:off x="4567819" y="101275"/>
            <a:ext cx="4475237" cy="4935100"/>
            <a:chOff x="4571486" y="101275"/>
            <a:chExt cx="4473000" cy="4935100"/>
          </a:xfrm>
        </p:grpSpPr>
        <p:cxnSp>
          <p:nvCxnSpPr>
            <p:cNvPr id="4089" name="Google Shape;4089;p70"/>
            <p:cNvCxnSpPr/>
            <p:nvPr/>
          </p:nvCxnSpPr>
          <p:spPr>
            <a:xfrm rot="10800000">
              <a:off x="9032861"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4090" name="Google Shape;4090;p70"/>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4091" name="Google Shape;4091;p70"/>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095"/>
        <p:cNvGrpSpPr/>
        <p:nvPr/>
      </p:nvGrpSpPr>
      <p:grpSpPr>
        <a:xfrm>
          <a:off x="0" y="0"/>
          <a:ext cx="0" cy="0"/>
          <a:chOff x="0" y="0"/>
          <a:chExt cx="0" cy="0"/>
        </a:xfrm>
      </p:grpSpPr>
      <p:pic>
        <p:nvPicPr>
          <p:cNvPr id="4096" name="Google Shape;4096;p71"/>
          <p:cNvPicPr preferRelativeResize="0"/>
          <p:nvPr/>
        </p:nvPicPr>
        <p:blipFill rotWithShape="1">
          <a:blip r:embed="rId3">
            <a:alphaModFix/>
          </a:blip>
          <a:srcRect t="36475" b="36478"/>
          <a:stretch/>
        </p:blipFill>
        <p:spPr>
          <a:xfrm>
            <a:off x="0" y="4001975"/>
            <a:ext cx="9144000" cy="1391075"/>
          </a:xfrm>
          <a:prstGeom prst="rect">
            <a:avLst/>
          </a:prstGeom>
          <a:noFill/>
          <a:ln>
            <a:noFill/>
          </a:ln>
        </p:spPr>
      </p:pic>
      <p:sp>
        <p:nvSpPr>
          <p:cNvPr id="4097" name="Google Shape;4097;p71"/>
          <p:cNvSpPr/>
          <p:nvPr/>
        </p:nvSpPr>
        <p:spPr>
          <a:xfrm>
            <a:off x="2680650" y="1302550"/>
            <a:ext cx="3782700" cy="3891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3097588" y="2115725"/>
            <a:ext cx="2948700" cy="31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3639750" y="2673592"/>
            <a:ext cx="1864500" cy="31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3847888" y="3231450"/>
            <a:ext cx="1448100" cy="31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814000" y="1557876"/>
            <a:ext cx="3516000" cy="31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txBox="1">
            <a:spLocks noGrp="1"/>
          </p:cNvSpPr>
          <p:nvPr>
            <p:ph type="title"/>
          </p:nvPr>
        </p:nvSpPr>
        <p:spPr>
          <a:xfrm>
            <a:off x="2654850" y="321157"/>
            <a:ext cx="3834300" cy="59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Sales funnel</a:t>
            </a:r>
            <a:endParaRPr/>
          </a:p>
        </p:txBody>
      </p:sp>
      <p:sp>
        <p:nvSpPr>
          <p:cNvPr id="4103" name="Google Shape;4103;p71"/>
          <p:cNvSpPr txBox="1">
            <a:spLocks noGrp="1"/>
          </p:cNvSpPr>
          <p:nvPr>
            <p:ph type="subTitle" idx="1"/>
          </p:nvPr>
        </p:nvSpPr>
        <p:spPr>
          <a:xfrm>
            <a:off x="3892017" y="1621113"/>
            <a:ext cx="1378800" cy="30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AWARENESS</a:t>
            </a:r>
            <a:endParaRPr/>
          </a:p>
        </p:txBody>
      </p:sp>
      <p:sp>
        <p:nvSpPr>
          <p:cNvPr id="4104" name="Google Shape;4104;p71"/>
          <p:cNvSpPr txBox="1">
            <a:spLocks noGrp="1"/>
          </p:cNvSpPr>
          <p:nvPr>
            <p:ph type="subTitle" idx="3"/>
          </p:nvPr>
        </p:nvSpPr>
        <p:spPr>
          <a:xfrm>
            <a:off x="3882600" y="2739825"/>
            <a:ext cx="1378800" cy="30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DECISION</a:t>
            </a:r>
            <a:endParaRPr/>
          </a:p>
        </p:txBody>
      </p:sp>
      <p:sp>
        <p:nvSpPr>
          <p:cNvPr id="4105" name="Google Shape;4105;p71"/>
          <p:cNvSpPr txBox="1">
            <a:spLocks noGrp="1"/>
          </p:cNvSpPr>
          <p:nvPr>
            <p:ph type="subTitle" idx="7"/>
          </p:nvPr>
        </p:nvSpPr>
        <p:spPr>
          <a:xfrm>
            <a:off x="3882600" y="3293614"/>
            <a:ext cx="1378800" cy="30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purchase</a:t>
            </a:r>
            <a:endParaRPr/>
          </a:p>
        </p:txBody>
      </p:sp>
      <p:sp>
        <p:nvSpPr>
          <p:cNvPr id="4106" name="Google Shape;4106;p71"/>
          <p:cNvSpPr txBox="1">
            <a:spLocks noGrp="1"/>
          </p:cNvSpPr>
          <p:nvPr>
            <p:ph type="subTitle" idx="2"/>
          </p:nvPr>
        </p:nvSpPr>
        <p:spPr>
          <a:xfrm>
            <a:off x="669289" y="1492789"/>
            <a:ext cx="1763100" cy="91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a:t>
            </a:r>
            <a:endParaRPr/>
          </a:p>
        </p:txBody>
      </p:sp>
      <p:sp>
        <p:nvSpPr>
          <p:cNvPr id="4107" name="Google Shape;4107;p71"/>
          <p:cNvSpPr txBox="1">
            <a:spLocks noGrp="1"/>
          </p:cNvSpPr>
          <p:nvPr>
            <p:ph type="subTitle" idx="4"/>
          </p:nvPr>
        </p:nvSpPr>
        <p:spPr>
          <a:xfrm>
            <a:off x="667489" y="2603622"/>
            <a:ext cx="1764900" cy="914400"/>
          </a:xfrm>
          <a:prstGeom prst="rect">
            <a:avLst/>
          </a:prstGeom>
        </p:spPr>
        <p:txBody>
          <a:bodyPr spcFirstLastPara="1" wrap="square" lIns="0" tIns="91425" rIns="91425" bIns="91425" anchor="t" anchorCtr="0">
            <a:noAutofit/>
          </a:bodyPr>
          <a:lstStyle/>
          <a:p>
            <a:pPr marL="0" lvl="0" indent="0" algn="r" rtl="0">
              <a:spcBef>
                <a:spcPts val="0"/>
              </a:spcBef>
              <a:spcAft>
                <a:spcPts val="0"/>
              </a:spcAft>
              <a:buNone/>
            </a:pPr>
            <a:r>
              <a:rPr lang="en"/>
              <a:t>Mars is actually a cold place</a:t>
            </a:r>
            <a:endParaRPr/>
          </a:p>
        </p:txBody>
      </p:sp>
      <p:sp>
        <p:nvSpPr>
          <p:cNvPr id="4108" name="Google Shape;4108;p71"/>
          <p:cNvSpPr txBox="1">
            <a:spLocks noGrp="1"/>
          </p:cNvSpPr>
          <p:nvPr>
            <p:ph type="subTitle" idx="5"/>
          </p:nvPr>
        </p:nvSpPr>
        <p:spPr>
          <a:xfrm>
            <a:off x="3892017" y="2179013"/>
            <a:ext cx="1378800" cy="30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INTEREST</a:t>
            </a:r>
            <a:endParaRPr/>
          </a:p>
        </p:txBody>
      </p:sp>
      <p:sp>
        <p:nvSpPr>
          <p:cNvPr id="4109" name="Google Shape;4109;p71"/>
          <p:cNvSpPr txBox="1">
            <a:spLocks noGrp="1"/>
          </p:cNvSpPr>
          <p:nvPr>
            <p:ph type="subTitle" idx="6"/>
          </p:nvPr>
        </p:nvSpPr>
        <p:spPr>
          <a:xfrm>
            <a:off x="6711611" y="2024790"/>
            <a:ext cx="176490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planet</a:t>
            </a:r>
            <a:endParaRPr/>
          </a:p>
        </p:txBody>
      </p:sp>
      <p:sp>
        <p:nvSpPr>
          <p:cNvPr id="4110" name="Google Shape;4110;p71"/>
          <p:cNvSpPr txBox="1">
            <a:spLocks noGrp="1"/>
          </p:cNvSpPr>
          <p:nvPr>
            <p:ph type="subTitle" idx="8"/>
          </p:nvPr>
        </p:nvSpPr>
        <p:spPr>
          <a:xfrm>
            <a:off x="6711611" y="3175052"/>
            <a:ext cx="176490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a:t>
            </a:r>
            <a:endParaRPr/>
          </a:p>
        </p:txBody>
      </p:sp>
      <p:cxnSp>
        <p:nvCxnSpPr>
          <p:cNvPr id="4111" name="Google Shape;4111;p71"/>
          <p:cNvCxnSpPr/>
          <p:nvPr/>
        </p:nvCxnSpPr>
        <p:spPr>
          <a:xfrm>
            <a:off x="2497424" y="2830450"/>
            <a:ext cx="1142400" cy="0"/>
          </a:xfrm>
          <a:prstGeom prst="straightConnector1">
            <a:avLst/>
          </a:prstGeom>
          <a:noFill/>
          <a:ln w="19050" cap="flat" cmpd="sng">
            <a:solidFill>
              <a:schemeClr val="dk2"/>
            </a:solidFill>
            <a:prstDash val="dash"/>
            <a:round/>
            <a:headEnd type="none" w="med" len="med"/>
            <a:tailEnd type="none" w="med" len="med"/>
          </a:ln>
        </p:spPr>
      </p:cxnSp>
      <p:cxnSp>
        <p:nvCxnSpPr>
          <p:cNvPr id="4112" name="Google Shape;4112;p71"/>
          <p:cNvCxnSpPr/>
          <p:nvPr/>
        </p:nvCxnSpPr>
        <p:spPr>
          <a:xfrm>
            <a:off x="2497424" y="1730400"/>
            <a:ext cx="316200" cy="0"/>
          </a:xfrm>
          <a:prstGeom prst="straightConnector1">
            <a:avLst/>
          </a:prstGeom>
          <a:noFill/>
          <a:ln w="19050" cap="flat" cmpd="sng">
            <a:solidFill>
              <a:schemeClr val="dk2"/>
            </a:solidFill>
            <a:prstDash val="dash"/>
            <a:round/>
            <a:headEnd type="none" w="med" len="med"/>
            <a:tailEnd type="none" w="med" len="med"/>
          </a:ln>
        </p:spPr>
      </p:cxnSp>
      <p:cxnSp>
        <p:nvCxnSpPr>
          <p:cNvPr id="4113" name="Google Shape;4113;p71"/>
          <p:cNvCxnSpPr/>
          <p:nvPr/>
        </p:nvCxnSpPr>
        <p:spPr>
          <a:xfrm>
            <a:off x="5250749" y="3390450"/>
            <a:ext cx="1508100" cy="0"/>
          </a:xfrm>
          <a:prstGeom prst="straightConnector1">
            <a:avLst/>
          </a:prstGeom>
          <a:noFill/>
          <a:ln w="19050" cap="flat" cmpd="sng">
            <a:solidFill>
              <a:schemeClr val="dk2"/>
            </a:solidFill>
            <a:prstDash val="dash"/>
            <a:round/>
            <a:headEnd type="none" w="med" len="med"/>
            <a:tailEnd type="none" w="med" len="med"/>
          </a:ln>
        </p:spPr>
      </p:cxnSp>
      <p:cxnSp>
        <p:nvCxnSpPr>
          <p:cNvPr id="4114" name="Google Shape;4114;p71"/>
          <p:cNvCxnSpPr>
            <a:stCxn id="4098" idx="3"/>
          </p:cNvCxnSpPr>
          <p:nvPr/>
        </p:nvCxnSpPr>
        <p:spPr>
          <a:xfrm>
            <a:off x="6046288" y="2274725"/>
            <a:ext cx="428100" cy="5700"/>
          </a:xfrm>
          <a:prstGeom prst="straightConnector1">
            <a:avLst/>
          </a:prstGeom>
          <a:noFill/>
          <a:ln w="19050" cap="flat" cmpd="sng">
            <a:solidFill>
              <a:schemeClr val="dk2"/>
            </a:solidFill>
            <a:prstDash val="dash"/>
            <a:round/>
            <a:headEnd type="none" w="med" len="med"/>
            <a:tailEnd type="none" w="med" len="med"/>
          </a:ln>
        </p:spPr>
      </p:cxnSp>
      <p:cxnSp>
        <p:nvCxnSpPr>
          <p:cNvPr id="4115" name="Google Shape;4115;p71"/>
          <p:cNvCxnSpPr/>
          <p:nvPr/>
        </p:nvCxnSpPr>
        <p:spPr>
          <a:xfrm>
            <a:off x="102576" y="5037402"/>
            <a:ext cx="8940900" cy="0"/>
          </a:xfrm>
          <a:prstGeom prst="straightConnector1">
            <a:avLst/>
          </a:prstGeom>
          <a:noFill/>
          <a:ln w="19050" cap="flat" cmpd="sng">
            <a:solidFill>
              <a:schemeClr val="lt1"/>
            </a:solidFill>
            <a:prstDash val="solid"/>
            <a:round/>
            <a:headEnd type="none" w="med" len="med"/>
            <a:tailEnd type="none" w="med" len="med"/>
          </a:ln>
        </p:spPr>
      </p:cxnSp>
      <p:cxnSp>
        <p:nvCxnSpPr>
          <p:cNvPr id="4116" name="Google Shape;4116;p71"/>
          <p:cNvCxnSpPr/>
          <p:nvPr/>
        </p:nvCxnSpPr>
        <p:spPr>
          <a:xfrm>
            <a:off x="9042449" y="4001975"/>
            <a:ext cx="0" cy="1035600"/>
          </a:xfrm>
          <a:prstGeom prst="straightConnector1">
            <a:avLst/>
          </a:prstGeom>
          <a:noFill/>
          <a:ln w="19050" cap="flat" cmpd="sng">
            <a:solidFill>
              <a:schemeClr val="lt1"/>
            </a:solidFill>
            <a:prstDash val="solid"/>
            <a:round/>
            <a:headEnd type="none" w="med" len="med"/>
            <a:tailEnd type="none" w="med" len="med"/>
          </a:ln>
        </p:spPr>
      </p:cxnSp>
      <p:cxnSp>
        <p:nvCxnSpPr>
          <p:cNvPr id="4117" name="Google Shape;4117;p71"/>
          <p:cNvCxnSpPr/>
          <p:nvPr/>
        </p:nvCxnSpPr>
        <p:spPr>
          <a:xfrm>
            <a:off x="101550" y="4001975"/>
            <a:ext cx="0" cy="1035600"/>
          </a:xfrm>
          <a:prstGeom prst="straightConnector1">
            <a:avLst/>
          </a:prstGeom>
          <a:noFill/>
          <a:ln w="19050" cap="flat" cmpd="sng">
            <a:solidFill>
              <a:schemeClr val="lt1"/>
            </a:solidFill>
            <a:prstDash val="solid"/>
            <a:round/>
            <a:headEnd type="none" w="med" len="med"/>
            <a:tailEnd type="none" w="med" len="med"/>
          </a:ln>
        </p:spPr>
      </p:cxnSp>
      <p:cxnSp>
        <p:nvCxnSpPr>
          <p:cNvPr id="4118" name="Google Shape;4118;p71"/>
          <p:cNvCxnSpPr/>
          <p:nvPr/>
        </p:nvCxnSpPr>
        <p:spPr>
          <a:xfrm>
            <a:off x="6469279" y="2280429"/>
            <a:ext cx="266100" cy="900"/>
          </a:xfrm>
          <a:prstGeom prst="straightConnector1">
            <a:avLst/>
          </a:prstGeom>
          <a:noFill/>
          <a:ln w="19050" cap="flat" cmpd="sng">
            <a:solidFill>
              <a:schemeClr val="accent1"/>
            </a:solidFill>
            <a:prstDash val="dash"/>
            <a:round/>
            <a:headEnd type="none" w="med" len="med"/>
            <a:tailEnd type="none" w="med" len="med"/>
          </a:ln>
        </p:spPr>
      </p:cxnSp>
      <p:cxnSp>
        <p:nvCxnSpPr>
          <p:cNvPr id="4119" name="Google Shape;4119;p71"/>
          <p:cNvCxnSpPr/>
          <p:nvPr/>
        </p:nvCxnSpPr>
        <p:spPr>
          <a:xfrm>
            <a:off x="6469279" y="3389554"/>
            <a:ext cx="266100" cy="900"/>
          </a:xfrm>
          <a:prstGeom prst="straightConnector1">
            <a:avLst/>
          </a:prstGeom>
          <a:noFill/>
          <a:ln w="19050" cap="flat" cmpd="sng">
            <a:solidFill>
              <a:schemeClr val="accent1"/>
            </a:solidFill>
            <a:prstDash val="dash"/>
            <a:round/>
            <a:headEnd type="none" w="med" len="med"/>
            <a:tailEnd type="none" w="med" len="med"/>
          </a:ln>
        </p:spPr>
      </p:cxnSp>
      <p:cxnSp>
        <p:nvCxnSpPr>
          <p:cNvPr id="4120" name="Google Shape;4120;p71"/>
          <p:cNvCxnSpPr/>
          <p:nvPr/>
        </p:nvCxnSpPr>
        <p:spPr>
          <a:xfrm>
            <a:off x="2455815" y="1729504"/>
            <a:ext cx="266100" cy="900"/>
          </a:xfrm>
          <a:prstGeom prst="straightConnector1">
            <a:avLst/>
          </a:prstGeom>
          <a:noFill/>
          <a:ln w="19050" cap="flat" cmpd="sng">
            <a:solidFill>
              <a:schemeClr val="accent1"/>
            </a:solidFill>
            <a:prstDash val="dash"/>
            <a:round/>
            <a:headEnd type="none" w="med" len="med"/>
            <a:tailEnd type="none" w="med" len="med"/>
          </a:ln>
        </p:spPr>
      </p:cxnSp>
      <p:cxnSp>
        <p:nvCxnSpPr>
          <p:cNvPr id="4121" name="Google Shape;4121;p71"/>
          <p:cNvCxnSpPr/>
          <p:nvPr/>
        </p:nvCxnSpPr>
        <p:spPr>
          <a:xfrm>
            <a:off x="2455815" y="2829554"/>
            <a:ext cx="266100" cy="900"/>
          </a:xfrm>
          <a:prstGeom prst="straightConnector1">
            <a:avLst/>
          </a:prstGeom>
          <a:noFill/>
          <a:ln w="19050" cap="flat" cmpd="sng">
            <a:solidFill>
              <a:schemeClr val="accent1"/>
            </a:solidFill>
            <a:prstDash val="dash"/>
            <a:round/>
            <a:headEnd type="none" w="med" len="med"/>
            <a:tailEnd type="none" w="med" len="med"/>
          </a:ln>
        </p:spPr>
      </p:cxn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25"/>
        <p:cNvGrpSpPr/>
        <p:nvPr/>
      </p:nvGrpSpPr>
      <p:grpSpPr>
        <a:xfrm>
          <a:off x="0" y="0"/>
          <a:ext cx="0" cy="0"/>
          <a:chOff x="0" y="0"/>
          <a:chExt cx="0" cy="0"/>
        </a:xfrm>
      </p:grpSpPr>
      <p:sp>
        <p:nvSpPr>
          <p:cNvPr id="4126" name="Google Shape;4126;p72"/>
          <p:cNvSpPr/>
          <p:nvPr/>
        </p:nvSpPr>
        <p:spPr>
          <a:xfrm>
            <a:off x="3180359" y="2574625"/>
            <a:ext cx="3062700" cy="257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6189839" y="2925"/>
            <a:ext cx="3062700" cy="257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28" name="Google Shape;4128;p72"/>
          <p:cNvPicPr preferRelativeResize="0"/>
          <p:nvPr/>
        </p:nvPicPr>
        <p:blipFill rotWithShape="1">
          <a:blip r:embed="rId3">
            <a:alphaModFix/>
          </a:blip>
          <a:srcRect t="23173" r="9082" b="24962"/>
          <a:stretch/>
        </p:blipFill>
        <p:spPr>
          <a:xfrm>
            <a:off x="3186195" y="2925"/>
            <a:ext cx="3009600" cy="2571600"/>
          </a:xfrm>
          <a:prstGeom prst="rect">
            <a:avLst/>
          </a:prstGeom>
          <a:noFill/>
          <a:ln>
            <a:noFill/>
          </a:ln>
        </p:spPr>
      </p:pic>
      <p:sp>
        <p:nvSpPr>
          <p:cNvPr id="4129" name="Google Shape;4129;p72"/>
          <p:cNvSpPr txBox="1">
            <a:spLocks noGrp="1"/>
          </p:cNvSpPr>
          <p:nvPr>
            <p:ph type="title"/>
          </p:nvPr>
        </p:nvSpPr>
        <p:spPr>
          <a:xfrm>
            <a:off x="233850" y="1794300"/>
            <a:ext cx="2782800" cy="15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COMPETITORS</a:t>
            </a:r>
            <a:endParaRPr/>
          </a:p>
        </p:txBody>
      </p:sp>
      <p:sp>
        <p:nvSpPr>
          <p:cNvPr id="4130" name="Google Shape;4130;p72"/>
          <p:cNvSpPr txBox="1">
            <a:spLocks noGrp="1"/>
          </p:cNvSpPr>
          <p:nvPr>
            <p:ph type="subTitle" idx="3"/>
          </p:nvPr>
        </p:nvSpPr>
        <p:spPr>
          <a:xfrm>
            <a:off x="6374237" y="580394"/>
            <a:ext cx="19200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latin typeface="Bebas Neue"/>
              <a:ea typeface="Bebas Neue"/>
              <a:cs typeface="Bebas Neue"/>
              <a:sym typeface="Bebas Neue"/>
            </a:endParaRPr>
          </a:p>
        </p:txBody>
      </p:sp>
      <p:sp>
        <p:nvSpPr>
          <p:cNvPr id="4131" name="Google Shape;4131;p72"/>
          <p:cNvSpPr txBox="1">
            <a:spLocks noGrp="1"/>
          </p:cNvSpPr>
          <p:nvPr>
            <p:ph type="subTitle" idx="4"/>
          </p:nvPr>
        </p:nvSpPr>
        <p:spPr>
          <a:xfrm>
            <a:off x="6374239" y="883466"/>
            <a:ext cx="2082300" cy="111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also the smallest one in the Solar System</a:t>
            </a:r>
            <a:endParaRPr/>
          </a:p>
        </p:txBody>
      </p:sp>
      <p:sp>
        <p:nvSpPr>
          <p:cNvPr id="4132" name="Google Shape;4132;p72"/>
          <p:cNvSpPr txBox="1">
            <a:spLocks noGrp="1"/>
          </p:cNvSpPr>
          <p:nvPr>
            <p:ph type="subTitle" idx="1"/>
          </p:nvPr>
        </p:nvSpPr>
        <p:spPr>
          <a:xfrm>
            <a:off x="4153278" y="3146801"/>
            <a:ext cx="1837800" cy="309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Mars</a:t>
            </a:r>
            <a:endParaRPr>
              <a:latin typeface="Bebas Neue"/>
              <a:ea typeface="Bebas Neue"/>
              <a:cs typeface="Bebas Neue"/>
              <a:sym typeface="Bebas Neue"/>
            </a:endParaRPr>
          </a:p>
        </p:txBody>
      </p:sp>
      <p:sp>
        <p:nvSpPr>
          <p:cNvPr id="4133" name="Google Shape;4133;p72"/>
          <p:cNvSpPr txBox="1">
            <a:spLocks noGrp="1"/>
          </p:cNvSpPr>
          <p:nvPr>
            <p:ph type="subTitle" idx="2"/>
          </p:nvPr>
        </p:nvSpPr>
        <p:spPr>
          <a:xfrm>
            <a:off x="3906378" y="3458361"/>
            <a:ext cx="2084700" cy="1115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 It’s also full of iron oxide dust</a:t>
            </a:r>
            <a:endParaRPr/>
          </a:p>
        </p:txBody>
      </p:sp>
      <p:pic>
        <p:nvPicPr>
          <p:cNvPr id="4134" name="Google Shape;4134;p72"/>
          <p:cNvPicPr preferRelativeResize="0"/>
          <p:nvPr/>
        </p:nvPicPr>
        <p:blipFill rotWithShape="1">
          <a:blip r:embed="rId4">
            <a:alphaModFix/>
          </a:blip>
          <a:srcRect t="16221" b="16215"/>
          <a:stretch/>
        </p:blipFill>
        <p:spPr>
          <a:xfrm>
            <a:off x="6189839" y="2574625"/>
            <a:ext cx="3062700" cy="2571600"/>
          </a:xfrm>
          <a:prstGeom prst="rect">
            <a:avLst/>
          </a:prstGeom>
          <a:noFill/>
          <a:ln>
            <a:noFill/>
          </a:ln>
        </p:spPr>
      </p:pic>
      <p:grpSp>
        <p:nvGrpSpPr>
          <p:cNvPr id="4135" name="Google Shape;4135;p72"/>
          <p:cNvGrpSpPr/>
          <p:nvPr/>
        </p:nvGrpSpPr>
        <p:grpSpPr>
          <a:xfrm>
            <a:off x="3167348" y="101275"/>
            <a:ext cx="5892730" cy="4935100"/>
            <a:chOff x="4571486" y="101275"/>
            <a:chExt cx="4473000" cy="4935100"/>
          </a:xfrm>
        </p:grpSpPr>
        <p:cxnSp>
          <p:nvCxnSpPr>
            <p:cNvPr id="4136" name="Google Shape;4136;p72"/>
            <p:cNvCxnSpPr/>
            <p:nvPr/>
          </p:nvCxnSpPr>
          <p:spPr>
            <a:xfrm rot="10800000">
              <a:off x="9032861"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4137" name="Google Shape;4137;p72"/>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4138" name="Google Shape;4138;p72"/>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142"/>
        <p:cNvGrpSpPr/>
        <p:nvPr/>
      </p:nvGrpSpPr>
      <p:grpSpPr>
        <a:xfrm>
          <a:off x="0" y="0"/>
          <a:ext cx="0" cy="0"/>
          <a:chOff x="0" y="0"/>
          <a:chExt cx="0" cy="0"/>
        </a:xfrm>
      </p:grpSpPr>
      <p:pic>
        <p:nvPicPr>
          <p:cNvPr id="4143" name="Google Shape;4143;p73"/>
          <p:cNvPicPr preferRelativeResize="0"/>
          <p:nvPr/>
        </p:nvPicPr>
        <p:blipFill rotWithShape="1">
          <a:blip r:embed="rId3">
            <a:alphaModFix/>
          </a:blip>
          <a:srcRect l="15721" t="-274" r="17295" b="-1300"/>
          <a:stretch/>
        </p:blipFill>
        <p:spPr>
          <a:xfrm>
            <a:off x="3019425" y="-14250"/>
            <a:ext cx="6124500" cy="5224500"/>
          </a:xfrm>
          <a:prstGeom prst="rect">
            <a:avLst/>
          </a:prstGeom>
          <a:noFill/>
          <a:ln>
            <a:noFill/>
          </a:ln>
        </p:spPr>
      </p:pic>
      <p:sp>
        <p:nvSpPr>
          <p:cNvPr id="4144" name="Google Shape;4144;p73"/>
          <p:cNvSpPr/>
          <p:nvPr/>
        </p:nvSpPr>
        <p:spPr>
          <a:xfrm>
            <a:off x="4694775" y="0"/>
            <a:ext cx="3695700" cy="478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45" name="Google Shape;4145;p73"/>
          <p:cNvSpPr txBox="1">
            <a:spLocks noGrp="1"/>
          </p:cNvSpPr>
          <p:nvPr>
            <p:ph type="title"/>
          </p:nvPr>
        </p:nvSpPr>
        <p:spPr>
          <a:xfrm>
            <a:off x="603150" y="1892800"/>
            <a:ext cx="2044200" cy="119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Swot </a:t>
            </a:r>
            <a:endParaRPr/>
          </a:p>
          <a:p>
            <a:pPr marL="0" lvl="0" indent="0" algn="ctr" rtl="0">
              <a:spcBef>
                <a:spcPts val="0"/>
              </a:spcBef>
              <a:spcAft>
                <a:spcPts val="0"/>
              </a:spcAft>
              <a:buNone/>
            </a:pPr>
            <a:r>
              <a:rPr lang="en"/>
              <a:t>analysis</a:t>
            </a:r>
            <a:endParaRPr/>
          </a:p>
        </p:txBody>
      </p:sp>
      <p:sp>
        <p:nvSpPr>
          <p:cNvPr id="4146" name="Google Shape;4146;p73"/>
          <p:cNvSpPr txBox="1">
            <a:spLocks noGrp="1"/>
          </p:cNvSpPr>
          <p:nvPr>
            <p:ph type="subTitle" idx="1"/>
          </p:nvPr>
        </p:nvSpPr>
        <p:spPr>
          <a:xfrm>
            <a:off x="4800600" y="740624"/>
            <a:ext cx="1627500" cy="2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Strengths</a:t>
            </a:r>
            <a:endParaRPr/>
          </a:p>
        </p:txBody>
      </p:sp>
      <p:sp>
        <p:nvSpPr>
          <p:cNvPr id="4147" name="Google Shape;4147;p73"/>
          <p:cNvSpPr txBox="1">
            <a:spLocks noGrp="1"/>
          </p:cNvSpPr>
          <p:nvPr>
            <p:ph type="subTitle" idx="2"/>
          </p:nvPr>
        </p:nvSpPr>
        <p:spPr>
          <a:xfrm>
            <a:off x="4800600" y="1098397"/>
            <a:ext cx="3405000" cy="46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4148" name="Google Shape;4148;p73"/>
          <p:cNvSpPr txBox="1">
            <a:spLocks noGrp="1"/>
          </p:cNvSpPr>
          <p:nvPr>
            <p:ph type="subTitle" idx="6"/>
          </p:nvPr>
        </p:nvSpPr>
        <p:spPr>
          <a:xfrm>
            <a:off x="4800600" y="3970871"/>
            <a:ext cx="34017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4149" name="Google Shape;4149;p73"/>
          <p:cNvSpPr txBox="1">
            <a:spLocks noGrp="1"/>
          </p:cNvSpPr>
          <p:nvPr>
            <p:ph type="subTitle" idx="3"/>
          </p:nvPr>
        </p:nvSpPr>
        <p:spPr>
          <a:xfrm>
            <a:off x="4800600" y="3611735"/>
            <a:ext cx="1627500" cy="2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threats</a:t>
            </a:r>
            <a:endParaRPr/>
          </a:p>
        </p:txBody>
      </p:sp>
      <p:sp>
        <p:nvSpPr>
          <p:cNvPr id="4150" name="Google Shape;4150;p73"/>
          <p:cNvSpPr txBox="1">
            <a:spLocks noGrp="1"/>
          </p:cNvSpPr>
          <p:nvPr>
            <p:ph type="subTitle" idx="4"/>
          </p:nvPr>
        </p:nvSpPr>
        <p:spPr>
          <a:xfrm>
            <a:off x="4800600" y="2060915"/>
            <a:ext cx="34017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 has a beautiful name, but its atmosphere is extremely poisonous</a:t>
            </a:r>
            <a:endParaRPr/>
          </a:p>
        </p:txBody>
      </p:sp>
      <p:sp>
        <p:nvSpPr>
          <p:cNvPr id="4151" name="Google Shape;4151;p73"/>
          <p:cNvSpPr txBox="1">
            <a:spLocks noGrp="1"/>
          </p:cNvSpPr>
          <p:nvPr>
            <p:ph type="subTitle" idx="5"/>
          </p:nvPr>
        </p:nvSpPr>
        <p:spPr>
          <a:xfrm>
            <a:off x="4800600" y="1698951"/>
            <a:ext cx="1629000" cy="2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WeaknessES</a:t>
            </a:r>
            <a:endParaRPr/>
          </a:p>
        </p:txBody>
      </p:sp>
      <p:cxnSp>
        <p:nvCxnSpPr>
          <p:cNvPr id="4152" name="Google Shape;4152;p73"/>
          <p:cNvCxnSpPr/>
          <p:nvPr/>
        </p:nvCxnSpPr>
        <p:spPr>
          <a:xfrm>
            <a:off x="9044700" y="114800"/>
            <a:ext cx="0" cy="4914300"/>
          </a:xfrm>
          <a:prstGeom prst="straightConnector1">
            <a:avLst/>
          </a:prstGeom>
          <a:noFill/>
          <a:ln w="19050" cap="flat" cmpd="sng">
            <a:solidFill>
              <a:schemeClr val="lt1"/>
            </a:solidFill>
            <a:prstDash val="solid"/>
            <a:round/>
            <a:headEnd type="none" w="med" len="med"/>
            <a:tailEnd type="none" w="med" len="med"/>
          </a:ln>
        </p:spPr>
      </p:cxnSp>
      <p:sp>
        <p:nvSpPr>
          <p:cNvPr id="4153" name="Google Shape;4153;p73"/>
          <p:cNvSpPr txBox="1">
            <a:spLocks noGrp="1"/>
          </p:cNvSpPr>
          <p:nvPr>
            <p:ph type="subTitle" idx="7"/>
          </p:nvPr>
        </p:nvSpPr>
        <p:spPr>
          <a:xfrm>
            <a:off x="4800600" y="3020457"/>
            <a:ext cx="34017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Despite being red, Mars is actually a cold place full of iron oxide dust</a:t>
            </a:r>
            <a:endParaRPr/>
          </a:p>
        </p:txBody>
      </p:sp>
      <p:cxnSp>
        <p:nvCxnSpPr>
          <p:cNvPr id="4154" name="Google Shape;4154;p73"/>
          <p:cNvCxnSpPr/>
          <p:nvPr/>
        </p:nvCxnSpPr>
        <p:spPr>
          <a:xfrm>
            <a:off x="3031987" y="107025"/>
            <a:ext cx="6024300" cy="0"/>
          </a:xfrm>
          <a:prstGeom prst="straightConnector1">
            <a:avLst/>
          </a:prstGeom>
          <a:noFill/>
          <a:ln w="19050" cap="flat" cmpd="sng">
            <a:solidFill>
              <a:schemeClr val="lt1"/>
            </a:solidFill>
            <a:prstDash val="solid"/>
            <a:round/>
            <a:headEnd type="none" w="med" len="med"/>
            <a:tailEnd type="none" w="med" len="med"/>
          </a:ln>
        </p:spPr>
      </p:cxnSp>
      <p:cxnSp>
        <p:nvCxnSpPr>
          <p:cNvPr id="4155" name="Google Shape;4155;p73"/>
          <p:cNvCxnSpPr/>
          <p:nvPr/>
        </p:nvCxnSpPr>
        <p:spPr>
          <a:xfrm>
            <a:off x="3019425" y="5037000"/>
            <a:ext cx="6035400" cy="0"/>
          </a:xfrm>
          <a:prstGeom prst="straightConnector1">
            <a:avLst/>
          </a:prstGeom>
          <a:noFill/>
          <a:ln w="19050" cap="flat" cmpd="sng">
            <a:solidFill>
              <a:schemeClr val="lt1"/>
            </a:solidFill>
            <a:prstDash val="solid"/>
            <a:round/>
            <a:headEnd type="none" w="med" len="med"/>
            <a:tailEnd type="none" w="med" len="med"/>
          </a:ln>
        </p:spPr>
      </p:cxnSp>
      <p:sp>
        <p:nvSpPr>
          <p:cNvPr id="4156" name="Google Shape;4156;p73"/>
          <p:cNvSpPr txBox="1">
            <a:spLocks noGrp="1"/>
          </p:cNvSpPr>
          <p:nvPr>
            <p:ph type="subTitle" idx="8"/>
          </p:nvPr>
        </p:nvSpPr>
        <p:spPr>
          <a:xfrm>
            <a:off x="4800600" y="2658653"/>
            <a:ext cx="1629000" cy="2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OPPORTUNITIES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160"/>
        <p:cNvGrpSpPr/>
        <p:nvPr/>
      </p:nvGrpSpPr>
      <p:grpSpPr>
        <a:xfrm>
          <a:off x="0" y="0"/>
          <a:ext cx="0" cy="0"/>
          <a:chOff x="0" y="0"/>
          <a:chExt cx="0" cy="0"/>
        </a:xfrm>
      </p:grpSpPr>
      <p:pic>
        <p:nvPicPr>
          <p:cNvPr id="4161" name="Google Shape;4161;p74"/>
          <p:cNvPicPr preferRelativeResize="0"/>
          <p:nvPr/>
        </p:nvPicPr>
        <p:blipFill rotWithShape="1">
          <a:blip r:embed="rId3">
            <a:alphaModFix/>
          </a:blip>
          <a:srcRect l="40368" r="40368"/>
          <a:stretch/>
        </p:blipFill>
        <p:spPr>
          <a:xfrm>
            <a:off x="3693000" y="0"/>
            <a:ext cx="1803326" cy="5265999"/>
          </a:xfrm>
          <a:prstGeom prst="rect">
            <a:avLst/>
          </a:prstGeom>
          <a:noFill/>
          <a:ln>
            <a:noFill/>
          </a:ln>
        </p:spPr>
      </p:pic>
      <p:sp>
        <p:nvSpPr>
          <p:cNvPr id="4162" name="Google Shape;4162;p74"/>
          <p:cNvSpPr txBox="1">
            <a:spLocks noGrp="1"/>
          </p:cNvSpPr>
          <p:nvPr>
            <p:ph type="title"/>
          </p:nvPr>
        </p:nvSpPr>
        <p:spPr>
          <a:xfrm>
            <a:off x="614437" y="321594"/>
            <a:ext cx="3834300" cy="59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a:t>
            </a:r>
            <a:endParaRPr/>
          </a:p>
        </p:txBody>
      </p:sp>
      <p:sp>
        <p:nvSpPr>
          <p:cNvPr id="4163" name="Google Shape;4163;p74"/>
          <p:cNvSpPr txBox="1"/>
          <p:nvPr/>
        </p:nvSpPr>
        <p:spPr>
          <a:xfrm>
            <a:off x="744792" y="1332848"/>
            <a:ext cx="1378800" cy="30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b="1">
                <a:solidFill>
                  <a:schemeClr val="lt1"/>
                </a:solidFill>
                <a:latin typeface="Bebas Neue"/>
                <a:ea typeface="Bebas Neue"/>
                <a:cs typeface="Bebas Neue"/>
                <a:sym typeface="Bebas Neue"/>
              </a:rPr>
              <a:t>Short terms</a:t>
            </a:r>
            <a:endParaRPr sz="2200" b="1">
              <a:solidFill>
                <a:schemeClr val="lt1"/>
              </a:solidFill>
              <a:latin typeface="Bebas Neue"/>
              <a:ea typeface="Bebas Neue"/>
              <a:cs typeface="Bebas Neue"/>
              <a:sym typeface="Bebas Neue"/>
            </a:endParaRPr>
          </a:p>
        </p:txBody>
      </p:sp>
      <p:cxnSp>
        <p:nvCxnSpPr>
          <p:cNvPr id="4164" name="Google Shape;4164;p74"/>
          <p:cNvCxnSpPr/>
          <p:nvPr/>
        </p:nvCxnSpPr>
        <p:spPr>
          <a:xfrm rot="10800000">
            <a:off x="102175" y="2435250"/>
            <a:ext cx="0" cy="2256600"/>
          </a:xfrm>
          <a:prstGeom prst="straightConnector1">
            <a:avLst/>
          </a:prstGeom>
          <a:noFill/>
          <a:ln w="19050" cap="flat" cmpd="sng">
            <a:solidFill>
              <a:schemeClr val="lt1"/>
            </a:solidFill>
            <a:prstDash val="solid"/>
            <a:round/>
            <a:headEnd type="none" w="med" len="med"/>
            <a:tailEnd type="none" w="med" len="med"/>
          </a:ln>
        </p:spPr>
      </p:cxnSp>
      <p:cxnSp>
        <p:nvCxnSpPr>
          <p:cNvPr id="4165" name="Google Shape;4165;p74"/>
          <p:cNvCxnSpPr/>
          <p:nvPr/>
        </p:nvCxnSpPr>
        <p:spPr>
          <a:xfrm rot="10800000">
            <a:off x="9042450" y="542550"/>
            <a:ext cx="0" cy="2256600"/>
          </a:xfrm>
          <a:prstGeom prst="straightConnector1">
            <a:avLst/>
          </a:prstGeom>
          <a:noFill/>
          <a:ln w="19050" cap="flat" cmpd="sng">
            <a:solidFill>
              <a:schemeClr val="lt1"/>
            </a:solidFill>
            <a:prstDash val="solid"/>
            <a:round/>
            <a:headEnd type="none" w="med" len="med"/>
            <a:tailEnd type="none" w="med" len="med"/>
          </a:ln>
        </p:spPr>
      </p:cxnSp>
      <p:cxnSp>
        <p:nvCxnSpPr>
          <p:cNvPr id="4166" name="Google Shape;4166;p74"/>
          <p:cNvCxnSpPr/>
          <p:nvPr/>
        </p:nvCxnSpPr>
        <p:spPr>
          <a:xfrm>
            <a:off x="3687600" y="5037300"/>
            <a:ext cx="1814100" cy="0"/>
          </a:xfrm>
          <a:prstGeom prst="straightConnector1">
            <a:avLst/>
          </a:prstGeom>
          <a:noFill/>
          <a:ln w="19050" cap="flat" cmpd="sng">
            <a:solidFill>
              <a:schemeClr val="lt1"/>
            </a:solidFill>
            <a:prstDash val="solid"/>
            <a:round/>
            <a:headEnd type="none" w="med" len="med"/>
            <a:tailEnd type="none" w="med" len="med"/>
          </a:ln>
        </p:spPr>
      </p:cxnSp>
      <p:cxnSp>
        <p:nvCxnSpPr>
          <p:cNvPr id="4167" name="Google Shape;4167;p74"/>
          <p:cNvCxnSpPr/>
          <p:nvPr/>
        </p:nvCxnSpPr>
        <p:spPr>
          <a:xfrm>
            <a:off x="3687600" y="106200"/>
            <a:ext cx="1814100" cy="0"/>
          </a:xfrm>
          <a:prstGeom prst="straightConnector1">
            <a:avLst/>
          </a:prstGeom>
          <a:noFill/>
          <a:ln w="19050" cap="flat" cmpd="sng">
            <a:solidFill>
              <a:schemeClr val="lt1"/>
            </a:solidFill>
            <a:prstDash val="solid"/>
            <a:round/>
            <a:headEnd type="none" w="med" len="med"/>
            <a:tailEnd type="none" w="med" len="med"/>
          </a:ln>
        </p:spPr>
      </p:cxnSp>
      <p:sp>
        <p:nvSpPr>
          <p:cNvPr id="4168" name="Google Shape;4168;p74"/>
          <p:cNvSpPr txBox="1">
            <a:spLocks noGrp="1"/>
          </p:cNvSpPr>
          <p:nvPr>
            <p:ph type="subTitle" idx="1"/>
          </p:nvPr>
        </p:nvSpPr>
        <p:spPr>
          <a:xfrm>
            <a:off x="638712" y="3695956"/>
            <a:ext cx="13788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Goal 2</a:t>
            </a:r>
            <a:endParaRPr/>
          </a:p>
        </p:txBody>
      </p:sp>
      <p:sp>
        <p:nvSpPr>
          <p:cNvPr id="4169" name="Google Shape;4169;p74"/>
          <p:cNvSpPr txBox="1">
            <a:spLocks noGrp="1"/>
          </p:cNvSpPr>
          <p:nvPr>
            <p:ph type="subTitle" idx="2"/>
          </p:nvPr>
        </p:nvSpPr>
        <p:spPr>
          <a:xfrm>
            <a:off x="638700" y="2992465"/>
            <a:ext cx="28245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 cold place</a:t>
            </a:r>
            <a:endParaRPr/>
          </a:p>
        </p:txBody>
      </p:sp>
      <p:sp>
        <p:nvSpPr>
          <p:cNvPr id="4170" name="Google Shape;4170;p74"/>
          <p:cNvSpPr txBox="1">
            <a:spLocks noGrp="1"/>
          </p:cNvSpPr>
          <p:nvPr>
            <p:ph type="subTitle" idx="3"/>
          </p:nvPr>
        </p:nvSpPr>
        <p:spPr>
          <a:xfrm>
            <a:off x="638712" y="2708842"/>
            <a:ext cx="13788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Goal 1</a:t>
            </a:r>
            <a:endParaRPr/>
          </a:p>
        </p:txBody>
      </p:sp>
      <p:sp>
        <p:nvSpPr>
          <p:cNvPr id="4171" name="Google Shape;4171;p74"/>
          <p:cNvSpPr txBox="1">
            <a:spLocks noGrp="1"/>
          </p:cNvSpPr>
          <p:nvPr>
            <p:ph type="subTitle" idx="4"/>
          </p:nvPr>
        </p:nvSpPr>
        <p:spPr>
          <a:xfrm>
            <a:off x="638700" y="3979363"/>
            <a:ext cx="28254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 </a:t>
            </a:r>
            <a:endParaRPr/>
          </a:p>
        </p:txBody>
      </p:sp>
      <p:sp>
        <p:nvSpPr>
          <p:cNvPr id="4172" name="Google Shape;4172;p74"/>
          <p:cNvSpPr txBox="1">
            <a:spLocks noGrp="1"/>
          </p:cNvSpPr>
          <p:nvPr>
            <p:ph type="subTitle" idx="5"/>
          </p:nvPr>
        </p:nvSpPr>
        <p:spPr>
          <a:xfrm>
            <a:off x="5659138" y="817580"/>
            <a:ext cx="13788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Goal 3</a:t>
            </a:r>
            <a:endParaRPr/>
          </a:p>
        </p:txBody>
      </p:sp>
      <p:sp>
        <p:nvSpPr>
          <p:cNvPr id="4173" name="Google Shape;4173;p74"/>
          <p:cNvSpPr txBox="1">
            <a:spLocks noGrp="1"/>
          </p:cNvSpPr>
          <p:nvPr>
            <p:ph type="subTitle" idx="6"/>
          </p:nvPr>
        </p:nvSpPr>
        <p:spPr>
          <a:xfrm>
            <a:off x="5659138" y="2085210"/>
            <a:ext cx="28254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terribly hot</a:t>
            </a:r>
            <a:endParaRPr/>
          </a:p>
        </p:txBody>
      </p:sp>
      <p:sp>
        <p:nvSpPr>
          <p:cNvPr id="4174" name="Google Shape;4174;p74"/>
          <p:cNvSpPr txBox="1">
            <a:spLocks noGrp="1"/>
          </p:cNvSpPr>
          <p:nvPr>
            <p:ph type="subTitle" idx="7"/>
          </p:nvPr>
        </p:nvSpPr>
        <p:spPr>
          <a:xfrm>
            <a:off x="5659138" y="1804146"/>
            <a:ext cx="13788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Goal 4</a:t>
            </a:r>
            <a:endParaRPr/>
          </a:p>
        </p:txBody>
      </p:sp>
      <p:sp>
        <p:nvSpPr>
          <p:cNvPr id="4175" name="Google Shape;4175;p74"/>
          <p:cNvSpPr txBox="1">
            <a:spLocks noGrp="1"/>
          </p:cNvSpPr>
          <p:nvPr>
            <p:ph type="subTitle" idx="8"/>
          </p:nvPr>
        </p:nvSpPr>
        <p:spPr>
          <a:xfrm>
            <a:off x="5659138" y="1100466"/>
            <a:ext cx="28254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has several rings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179"/>
        <p:cNvGrpSpPr/>
        <p:nvPr/>
      </p:nvGrpSpPr>
      <p:grpSpPr>
        <a:xfrm>
          <a:off x="0" y="0"/>
          <a:ext cx="0" cy="0"/>
          <a:chOff x="0" y="0"/>
          <a:chExt cx="0" cy="0"/>
        </a:xfrm>
      </p:grpSpPr>
      <p:sp>
        <p:nvSpPr>
          <p:cNvPr id="4180" name="Google Shape;4180;p75"/>
          <p:cNvSpPr txBox="1">
            <a:spLocks noGrp="1"/>
          </p:cNvSpPr>
          <p:nvPr>
            <p:ph type="title"/>
          </p:nvPr>
        </p:nvSpPr>
        <p:spPr>
          <a:xfrm>
            <a:off x="489900" y="2183550"/>
            <a:ext cx="2270700" cy="77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strategy</a:t>
            </a:r>
            <a:endParaRPr/>
          </a:p>
        </p:txBody>
      </p:sp>
      <p:pic>
        <p:nvPicPr>
          <p:cNvPr id="4181" name="Google Shape;4181;p75"/>
          <p:cNvPicPr preferRelativeResize="0"/>
          <p:nvPr/>
        </p:nvPicPr>
        <p:blipFill rotWithShape="1">
          <a:blip r:embed="rId3">
            <a:alphaModFix/>
          </a:blip>
          <a:srcRect l="19562" r="31651"/>
          <a:stretch/>
        </p:blipFill>
        <p:spPr>
          <a:xfrm>
            <a:off x="4574307" y="-85075"/>
            <a:ext cx="4626000" cy="5365500"/>
          </a:xfrm>
          <a:prstGeom prst="rect">
            <a:avLst/>
          </a:prstGeom>
          <a:noFill/>
          <a:ln>
            <a:noFill/>
          </a:ln>
        </p:spPr>
      </p:pic>
      <p:sp>
        <p:nvSpPr>
          <p:cNvPr id="4182" name="Google Shape;4182;p75"/>
          <p:cNvSpPr/>
          <p:nvPr/>
        </p:nvSpPr>
        <p:spPr>
          <a:xfrm>
            <a:off x="2895875" y="766500"/>
            <a:ext cx="6271800" cy="361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4183" name="Google Shape;4183;p75"/>
          <p:cNvGrpSpPr/>
          <p:nvPr/>
        </p:nvGrpSpPr>
        <p:grpSpPr>
          <a:xfrm>
            <a:off x="4002778" y="1802453"/>
            <a:ext cx="482700" cy="482700"/>
            <a:chOff x="3772478" y="2250238"/>
            <a:chExt cx="482700" cy="482700"/>
          </a:xfrm>
        </p:grpSpPr>
        <p:grpSp>
          <p:nvGrpSpPr>
            <p:cNvPr id="4184" name="Google Shape;4184;p75"/>
            <p:cNvGrpSpPr/>
            <p:nvPr/>
          </p:nvGrpSpPr>
          <p:grpSpPr>
            <a:xfrm>
              <a:off x="3830192" y="2350400"/>
              <a:ext cx="367255" cy="282364"/>
              <a:chOff x="1781317" y="3391400"/>
              <a:chExt cx="367255" cy="282364"/>
            </a:xfrm>
          </p:grpSpPr>
          <p:sp>
            <p:nvSpPr>
              <p:cNvPr id="4185" name="Google Shape;4185;p7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1" name="Google Shape;4191;p75"/>
            <p:cNvSpPr/>
            <p:nvPr/>
          </p:nvSpPr>
          <p:spPr>
            <a:xfrm>
              <a:off x="3772478" y="2250238"/>
              <a:ext cx="482700" cy="482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2" name="Google Shape;4192;p75"/>
          <p:cNvSpPr txBox="1"/>
          <p:nvPr/>
        </p:nvSpPr>
        <p:spPr>
          <a:xfrm>
            <a:off x="3557650" y="2295570"/>
            <a:ext cx="1014300" cy="30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b="1">
                <a:solidFill>
                  <a:schemeClr val="lt1"/>
                </a:solidFill>
                <a:latin typeface="Bebas Neue"/>
                <a:ea typeface="Bebas Neue"/>
                <a:cs typeface="Bebas Neue"/>
                <a:sym typeface="Bebas Neue"/>
              </a:rPr>
              <a:t>goal</a:t>
            </a:r>
            <a:endParaRPr sz="2200" b="1">
              <a:solidFill>
                <a:schemeClr val="lt1"/>
              </a:solidFill>
              <a:latin typeface="Bebas Neue"/>
              <a:ea typeface="Bebas Neue"/>
              <a:cs typeface="Bebas Neue"/>
              <a:sym typeface="Bebas Neue"/>
            </a:endParaRPr>
          </a:p>
        </p:txBody>
      </p:sp>
      <p:sp>
        <p:nvSpPr>
          <p:cNvPr id="4193" name="Google Shape;4193;p75"/>
          <p:cNvSpPr txBox="1"/>
          <p:nvPr/>
        </p:nvSpPr>
        <p:spPr>
          <a:xfrm>
            <a:off x="3122625" y="2706960"/>
            <a:ext cx="1449300" cy="40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Overpass Light"/>
                <a:ea typeface="Overpass Light"/>
                <a:cs typeface="Overpass Light"/>
                <a:sym typeface="Overpass Light"/>
              </a:rPr>
              <a:t>Saturn has several rings</a:t>
            </a:r>
            <a:endParaRPr>
              <a:solidFill>
                <a:schemeClr val="lt1"/>
              </a:solidFill>
              <a:latin typeface="Overpass Light"/>
              <a:ea typeface="Overpass Light"/>
              <a:cs typeface="Overpass Light"/>
              <a:sym typeface="Overpass Light"/>
            </a:endParaRPr>
          </a:p>
        </p:txBody>
      </p:sp>
      <p:sp>
        <p:nvSpPr>
          <p:cNvPr id="4194" name="Google Shape;4194;p75"/>
          <p:cNvSpPr txBox="1"/>
          <p:nvPr/>
        </p:nvSpPr>
        <p:spPr>
          <a:xfrm>
            <a:off x="5592200" y="1318647"/>
            <a:ext cx="16557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Bebas Neue"/>
                <a:ea typeface="Bebas Neue"/>
                <a:cs typeface="Bebas Neue"/>
                <a:sym typeface="Bebas Neue"/>
              </a:rPr>
              <a:t>Key action 1</a:t>
            </a:r>
            <a:endParaRPr sz="2200" b="1">
              <a:solidFill>
                <a:schemeClr val="lt1"/>
              </a:solidFill>
              <a:latin typeface="Bebas Neue"/>
              <a:ea typeface="Bebas Neue"/>
              <a:cs typeface="Bebas Neue"/>
              <a:sym typeface="Bebas Neue"/>
            </a:endParaRPr>
          </a:p>
        </p:txBody>
      </p:sp>
      <p:sp>
        <p:nvSpPr>
          <p:cNvPr id="4195" name="Google Shape;4195;p75"/>
          <p:cNvSpPr txBox="1"/>
          <p:nvPr/>
        </p:nvSpPr>
        <p:spPr>
          <a:xfrm>
            <a:off x="5542250" y="1730054"/>
            <a:ext cx="17556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verpass Light"/>
                <a:ea typeface="Overpass Light"/>
                <a:cs typeface="Overpass Light"/>
                <a:sym typeface="Overpass Light"/>
              </a:rPr>
              <a:t>Venus has a beautiful name</a:t>
            </a:r>
            <a:endParaRPr>
              <a:solidFill>
                <a:schemeClr val="lt1"/>
              </a:solidFill>
              <a:latin typeface="Overpass Light"/>
              <a:ea typeface="Overpass Light"/>
              <a:cs typeface="Overpass Light"/>
              <a:sym typeface="Overpass Light"/>
            </a:endParaRPr>
          </a:p>
        </p:txBody>
      </p:sp>
      <p:sp>
        <p:nvSpPr>
          <p:cNvPr id="4196" name="Google Shape;4196;p75"/>
          <p:cNvSpPr txBox="1"/>
          <p:nvPr/>
        </p:nvSpPr>
        <p:spPr>
          <a:xfrm>
            <a:off x="5592500" y="3083332"/>
            <a:ext cx="16551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Bebas Neue"/>
                <a:ea typeface="Bebas Neue"/>
                <a:cs typeface="Bebas Neue"/>
                <a:sym typeface="Bebas Neue"/>
              </a:rPr>
              <a:t>key action 2</a:t>
            </a:r>
            <a:endParaRPr sz="2200" b="1">
              <a:solidFill>
                <a:schemeClr val="lt1"/>
              </a:solidFill>
              <a:latin typeface="Bebas Neue"/>
              <a:ea typeface="Bebas Neue"/>
              <a:cs typeface="Bebas Neue"/>
              <a:sym typeface="Bebas Neue"/>
            </a:endParaRPr>
          </a:p>
        </p:txBody>
      </p:sp>
      <p:sp>
        <p:nvSpPr>
          <p:cNvPr id="4197" name="Google Shape;4197;p75"/>
          <p:cNvSpPr txBox="1"/>
          <p:nvPr/>
        </p:nvSpPr>
        <p:spPr>
          <a:xfrm>
            <a:off x="5542250" y="3494749"/>
            <a:ext cx="1755600" cy="4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verpass Light"/>
                <a:ea typeface="Overpass Light"/>
                <a:cs typeface="Overpass Light"/>
                <a:sym typeface="Overpass Light"/>
              </a:rPr>
              <a:t>Earth is where we live on</a:t>
            </a:r>
            <a:endParaRPr>
              <a:solidFill>
                <a:schemeClr val="lt1"/>
              </a:solidFill>
              <a:latin typeface="Overpass Light"/>
              <a:ea typeface="Overpass Light"/>
              <a:cs typeface="Overpass Light"/>
              <a:sym typeface="Overpass Light"/>
            </a:endParaRPr>
          </a:p>
        </p:txBody>
      </p:sp>
      <p:cxnSp>
        <p:nvCxnSpPr>
          <p:cNvPr id="4198" name="Google Shape;4198;p75"/>
          <p:cNvCxnSpPr/>
          <p:nvPr/>
        </p:nvCxnSpPr>
        <p:spPr>
          <a:xfrm>
            <a:off x="4807675" y="1509538"/>
            <a:ext cx="733500" cy="0"/>
          </a:xfrm>
          <a:prstGeom prst="straightConnector1">
            <a:avLst/>
          </a:prstGeom>
          <a:noFill/>
          <a:ln w="19050" cap="flat" cmpd="sng">
            <a:solidFill>
              <a:schemeClr val="lt1"/>
            </a:solidFill>
            <a:prstDash val="dash"/>
            <a:round/>
            <a:headEnd type="none" w="med" len="med"/>
            <a:tailEnd type="none" w="med" len="med"/>
          </a:ln>
        </p:spPr>
      </p:cxnSp>
      <p:cxnSp>
        <p:nvCxnSpPr>
          <p:cNvPr id="4199" name="Google Shape;4199;p75"/>
          <p:cNvCxnSpPr/>
          <p:nvPr/>
        </p:nvCxnSpPr>
        <p:spPr>
          <a:xfrm>
            <a:off x="4807675" y="3270325"/>
            <a:ext cx="733500" cy="0"/>
          </a:xfrm>
          <a:prstGeom prst="straightConnector1">
            <a:avLst/>
          </a:prstGeom>
          <a:noFill/>
          <a:ln w="19050" cap="flat" cmpd="sng">
            <a:solidFill>
              <a:schemeClr val="lt1"/>
            </a:solidFill>
            <a:prstDash val="dash"/>
            <a:round/>
            <a:headEnd type="none" w="med" len="med"/>
            <a:tailEnd type="none" w="med" len="med"/>
          </a:ln>
        </p:spPr>
      </p:cxnSp>
      <p:cxnSp>
        <p:nvCxnSpPr>
          <p:cNvPr id="4200" name="Google Shape;4200;p75"/>
          <p:cNvCxnSpPr/>
          <p:nvPr/>
        </p:nvCxnSpPr>
        <p:spPr>
          <a:xfrm>
            <a:off x="4807675" y="1511325"/>
            <a:ext cx="0" cy="1720500"/>
          </a:xfrm>
          <a:prstGeom prst="straightConnector1">
            <a:avLst/>
          </a:prstGeom>
          <a:noFill/>
          <a:ln w="19050" cap="flat" cmpd="sng">
            <a:solidFill>
              <a:schemeClr val="lt1"/>
            </a:solidFill>
            <a:prstDash val="dash"/>
            <a:round/>
            <a:headEnd type="none" w="med" len="med"/>
            <a:tailEnd type="none" w="med" len="med"/>
          </a:ln>
        </p:spPr>
      </p:cxnSp>
      <p:cxnSp>
        <p:nvCxnSpPr>
          <p:cNvPr id="4201" name="Google Shape;4201;p75"/>
          <p:cNvCxnSpPr/>
          <p:nvPr/>
        </p:nvCxnSpPr>
        <p:spPr>
          <a:xfrm>
            <a:off x="7149800" y="1505525"/>
            <a:ext cx="1987200" cy="0"/>
          </a:xfrm>
          <a:prstGeom prst="straightConnector1">
            <a:avLst/>
          </a:prstGeom>
          <a:noFill/>
          <a:ln w="19050" cap="flat" cmpd="sng">
            <a:solidFill>
              <a:schemeClr val="lt1"/>
            </a:solidFill>
            <a:prstDash val="dash"/>
            <a:round/>
            <a:headEnd type="none" w="med" len="med"/>
            <a:tailEnd type="none" w="med" len="med"/>
          </a:ln>
        </p:spPr>
      </p:cxnSp>
      <p:cxnSp>
        <p:nvCxnSpPr>
          <p:cNvPr id="4202" name="Google Shape;4202;p75"/>
          <p:cNvCxnSpPr/>
          <p:nvPr/>
        </p:nvCxnSpPr>
        <p:spPr>
          <a:xfrm>
            <a:off x="7187648" y="3270334"/>
            <a:ext cx="2029800" cy="0"/>
          </a:xfrm>
          <a:prstGeom prst="straightConnector1">
            <a:avLst/>
          </a:prstGeom>
          <a:noFill/>
          <a:ln w="19050" cap="flat" cmpd="sng">
            <a:solidFill>
              <a:schemeClr val="lt1"/>
            </a:solidFill>
            <a:prstDash val="dash"/>
            <a:round/>
            <a:headEnd type="none" w="med" len="med"/>
            <a:tailEnd type="none" w="med" len="med"/>
          </a:ln>
        </p:spPr>
      </p:cxnSp>
      <p:grpSp>
        <p:nvGrpSpPr>
          <p:cNvPr id="4203" name="Google Shape;4203;p75"/>
          <p:cNvGrpSpPr/>
          <p:nvPr/>
        </p:nvGrpSpPr>
        <p:grpSpPr>
          <a:xfrm>
            <a:off x="4574899" y="101275"/>
            <a:ext cx="4469422" cy="4935100"/>
            <a:chOff x="4571486" y="101275"/>
            <a:chExt cx="4473000" cy="4935100"/>
          </a:xfrm>
        </p:grpSpPr>
        <p:cxnSp>
          <p:nvCxnSpPr>
            <p:cNvPr id="4204" name="Google Shape;4204;p75"/>
            <p:cNvCxnSpPr/>
            <p:nvPr/>
          </p:nvCxnSpPr>
          <p:spPr>
            <a:xfrm rot="10800000">
              <a:off x="9032861"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4205" name="Google Shape;4205;p75"/>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4206" name="Google Shape;4206;p75"/>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210"/>
        <p:cNvGrpSpPr/>
        <p:nvPr/>
      </p:nvGrpSpPr>
      <p:grpSpPr>
        <a:xfrm>
          <a:off x="0" y="0"/>
          <a:ext cx="0" cy="0"/>
          <a:chOff x="0" y="0"/>
          <a:chExt cx="0" cy="0"/>
        </a:xfrm>
      </p:grpSpPr>
      <p:pic>
        <p:nvPicPr>
          <p:cNvPr id="4211" name="Google Shape;4211;p76"/>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4212" name="Google Shape;4212;p76"/>
          <p:cNvSpPr/>
          <p:nvPr/>
        </p:nvSpPr>
        <p:spPr>
          <a:xfrm>
            <a:off x="-279175" y="766500"/>
            <a:ext cx="6255600" cy="361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13" name="Google Shape;4213;p76"/>
          <p:cNvSpPr txBox="1"/>
          <p:nvPr/>
        </p:nvSpPr>
        <p:spPr>
          <a:xfrm>
            <a:off x="2465200" y="950800"/>
            <a:ext cx="1476300" cy="3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Mercury</a:t>
            </a:r>
            <a:endParaRPr sz="2200" b="1">
              <a:solidFill>
                <a:schemeClr val="lt1"/>
              </a:solidFill>
              <a:latin typeface="Bebas Neue"/>
              <a:ea typeface="Bebas Neue"/>
              <a:cs typeface="Bebas Neue"/>
              <a:sym typeface="Bebas Neue"/>
            </a:endParaRPr>
          </a:p>
        </p:txBody>
      </p:sp>
      <p:sp>
        <p:nvSpPr>
          <p:cNvPr id="4214" name="Google Shape;4214;p76"/>
          <p:cNvSpPr txBox="1"/>
          <p:nvPr/>
        </p:nvSpPr>
        <p:spPr>
          <a:xfrm>
            <a:off x="2465200" y="1258675"/>
            <a:ext cx="2899500" cy="40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Overpass Light"/>
                <a:ea typeface="Overpass Light"/>
                <a:cs typeface="Overpass Light"/>
                <a:sym typeface="Overpass Light"/>
              </a:rPr>
              <a:t> It’s the closest planet to the Sun</a:t>
            </a:r>
            <a:endParaRPr>
              <a:solidFill>
                <a:schemeClr val="lt1"/>
              </a:solidFill>
              <a:latin typeface="Overpass Light"/>
              <a:ea typeface="Overpass Light"/>
              <a:cs typeface="Overpass Light"/>
              <a:sym typeface="Overpass Light"/>
            </a:endParaRPr>
          </a:p>
        </p:txBody>
      </p:sp>
      <p:cxnSp>
        <p:nvCxnSpPr>
          <p:cNvPr id="4215" name="Google Shape;4215;p76"/>
          <p:cNvCxnSpPr/>
          <p:nvPr/>
        </p:nvCxnSpPr>
        <p:spPr>
          <a:xfrm>
            <a:off x="-2" y="1509400"/>
            <a:ext cx="2029800" cy="0"/>
          </a:xfrm>
          <a:prstGeom prst="straightConnector1">
            <a:avLst/>
          </a:prstGeom>
          <a:noFill/>
          <a:ln w="19050" cap="flat" cmpd="sng">
            <a:solidFill>
              <a:schemeClr val="lt1"/>
            </a:solidFill>
            <a:prstDash val="dash"/>
            <a:round/>
            <a:headEnd type="none" w="med" len="med"/>
            <a:tailEnd type="none" w="med" len="med"/>
          </a:ln>
        </p:spPr>
      </p:cxnSp>
      <p:sp>
        <p:nvSpPr>
          <p:cNvPr id="4216" name="Google Shape;4216;p76"/>
          <p:cNvSpPr txBox="1"/>
          <p:nvPr/>
        </p:nvSpPr>
        <p:spPr>
          <a:xfrm>
            <a:off x="2465200" y="1759875"/>
            <a:ext cx="1476300" cy="3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Jupiter</a:t>
            </a:r>
            <a:endParaRPr sz="2200" b="1">
              <a:solidFill>
                <a:schemeClr val="lt1"/>
              </a:solidFill>
              <a:latin typeface="Bebas Neue"/>
              <a:ea typeface="Bebas Neue"/>
              <a:cs typeface="Bebas Neue"/>
              <a:sym typeface="Bebas Neue"/>
            </a:endParaRPr>
          </a:p>
        </p:txBody>
      </p:sp>
      <p:sp>
        <p:nvSpPr>
          <p:cNvPr id="4217" name="Google Shape;4217;p76"/>
          <p:cNvSpPr txBox="1"/>
          <p:nvPr/>
        </p:nvSpPr>
        <p:spPr>
          <a:xfrm>
            <a:off x="2465200" y="2063025"/>
            <a:ext cx="2898600" cy="40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verpass Light"/>
                <a:ea typeface="Overpass Light"/>
                <a:cs typeface="Overpass Light"/>
                <a:sym typeface="Overpass Light"/>
              </a:rPr>
              <a:t>It’s the biggest planet of them all</a:t>
            </a:r>
            <a:endParaRPr>
              <a:solidFill>
                <a:schemeClr val="lt1"/>
              </a:solidFill>
              <a:latin typeface="Overpass Light"/>
              <a:ea typeface="Overpass Light"/>
              <a:cs typeface="Overpass Light"/>
              <a:sym typeface="Overpass Light"/>
            </a:endParaRPr>
          </a:p>
        </p:txBody>
      </p:sp>
      <p:sp>
        <p:nvSpPr>
          <p:cNvPr id="4218" name="Google Shape;4218;p76"/>
          <p:cNvSpPr txBox="1"/>
          <p:nvPr/>
        </p:nvSpPr>
        <p:spPr>
          <a:xfrm>
            <a:off x="2465200" y="2660464"/>
            <a:ext cx="866700" cy="3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Saturn</a:t>
            </a:r>
            <a:endParaRPr sz="2200" b="1">
              <a:solidFill>
                <a:schemeClr val="lt1"/>
              </a:solidFill>
              <a:latin typeface="Bebas Neue"/>
              <a:ea typeface="Bebas Neue"/>
              <a:cs typeface="Bebas Neue"/>
              <a:sym typeface="Bebas Neue"/>
            </a:endParaRPr>
          </a:p>
        </p:txBody>
      </p:sp>
      <p:sp>
        <p:nvSpPr>
          <p:cNvPr id="4219" name="Google Shape;4219;p76"/>
          <p:cNvSpPr txBox="1"/>
          <p:nvPr/>
        </p:nvSpPr>
        <p:spPr>
          <a:xfrm>
            <a:off x="2465200" y="2971944"/>
            <a:ext cx="2898600" cy="40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Overpass Light"/>
                <a:ea typeface="Overpass Light"/>
                <a:cs typeface="Overpass Light"/>
                <a:sym typeface="Overpass Light"/>
              </a:rPr>
              <a:t>It’s a gas giant and also has rings</a:t>
            </a:r>
            <a:endParaRPr>
              <a:solidFill>
                <a:schemeClr val="lt1"/>
              </a:solidFill>
              <a:latin typeface="Overpass Light"/>
              <a:ea typeface="Overpass Light"/>
              <a:cs typeface="Overpass Light"/>
              <a:sym typeface="Overpass Light"/>
            </a:endParaRPr>
          </a:p>
        </p:txBody>
      </p:sp>
      <p:sp>
        <p:nvSpPr>
          <p:cNvPr id="4220" name="Google Shape;4220;p76"/>
          <p:cNvSpPr txBox="1"/>
          <p:nvPr/>
        </p:nvSpPr>
        <p:spPr>
          <a:xfrm>
            <a:off x="2465200" y="3469551"/>
            <a:ext cx="866700" cy="3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Venus</a:t>
            </a:r>
            <a:endParaRPr sz="2200" b="1">
              <a:solidFill>
                <a:schemeClr val="lt1"/>
              </a:solidFill>
              <a:latin typeface="Bebas Neue"/>
              <a:ea typeface="Bebas Neue"/>
              <a:cs typeface="Bebas Neue"/>
              <a:sym typeface="Bebas Neue"/>
            </a:endParaRPr>
          </a:p>
        </p:txBody>
      </p:sp>
      <p:sp>
        <p:nvSpPr>
          <p:cNvPr id="4221" name="Google Shape;4221;p76"/>
          <p:cNvSpPr txBox="1"/>
          <p:nvPr/>
        </p:nvSpPr>
        <p:spPr>
          <a:xfrm>
            <a:off x="2465200" y="3777439"/>
            <a:ext cx="2898600" cy="40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Overpass Light"/>
                <a:ea typeface="Overpass Light"/>
                <a:cs typeface="Overpass Light"/>
                <a:sym typeface="Overpass Light"/>
              </a:rPr>
              <a:t>Venus has quite a beautiful name</a:t>
            </a:r>
            <a:endParaRPr>
              <a:solidFill>
                <a:schemeClr val="lt1"/>
              </a:solidFill>
              <a:latin typeface="Overpass Light"/>
              <a:ea typeface="Overpass Light"/>
              <a:cs typeface="Overpass Light"/>
              <a:sym typeface="Overpass Light"/>
            </a:endParaRPr>
          </a:p>
        </p:txBody>
      </p:sp>
      <p:cxnSp>
        <p:nvCxnSpPr>
          <p:cNvPr id="4222" name="Google Shape;4222;p76"/>
          <p:cNvCxnSpPr/>
          <p:nvPr/>
        </p:nvCxnSpPr>
        <p:spPr>
          <a:xfrm>
            <a:off x="2086850" y="1168750"/>
            <a:ext cx="0" cy="681300"/>
          </a:xfrm>
          <a:prstGeom prst="straightConnector1">
            <a:avLst/>
          </a:prstGeom>
          <a:noFill/>
          <a:ln w="19050" cap="flat" cmpd="sng">
            <a:solidFill>
              <a:schemeClr val="lt1"/>
            </a:solidFill>
            <a:prstDash val="dash"/>
            <a:round/>
            <a:headEnd type="none" w="med" len="med"/>
            <a:tailEnd type="none" w="med" len="med"/>
          </a:ln>
        </p:spPr>
      </p:cxnSp>
      <p:cxnSp>
        <p:nvCxnSpPr>
          <p:cNvPr id="4223" name="Google Shape;4223;p76"/>
          <p:cNvCxnSpPr/>
          <p:nvPr/>
        </p:nvCxnSpPr>
        <p:spPr>
          <a:xfrm>
            <a:off x="2086850" y="1105750"/>
            <a:ext cx="393600" cy="0"/>
          </a:xfrm>
          <a:prstGeom prst="straightConnector1">
            <a:avLst/>
          </a:prstGeom>
          <a:noFill/>
          <a:ln w="19050" cap="flat" cmpd="sng">
            <a:solidFill>
              <a:schemeClr val="lt1"/>
            </a:solidFill>
            <a:prstDash val="dash"/>
            <a:round/>
            <a:headEnd type="none" w="med" len="med"/>
            <a:tailEnd type="none" w="med" len="med"/>
          </a:ln>
        </p:spPr>
      </p:cxnSp>
      <p:cxnSp>
        <p:nvCxnSpPr>
          <p:cNvPr id="4224" name="Google Shape;4224;p76"/>
          <p:cNvCxnSpPr/>
          <p:nvPr/>
        </p:nvCxnSpPr>
        <p:spPr>
          <a:xfrm>
            <a:off x="2086850" y="1914825"/>
            <a:ext cx="393600" cy="0"/>
          </a:xfrm>
          <a:prstGeom prst="straightConnector1">
            <a:avLst/>
          </a:prstGeom>
          <a:noFill/>
          <a:ln w="19050" cap="flat" cmpd="sng">
            <a:solidFill>
              <a:schemeClr val="lt1"/>
            </a:solidFill>
            <a:prstDash val="dash"/>
            <a:round/>
            <a:headEnd type="none" w="med" len="med"/>
            <a:tailEnd type="none" w="med" len="med"/>
          </a:ln>
        </p:spPr>
      </p:cxnSp>
      <p:grpSp>
        <p:nvGrpSpPr>
          <p:cNvPr id="4225" name="Google Shape;4225;p76"/>
          <p:cNvGrpSpPr/>
          <p:nvPr/>
        </p:nvGrpSpPr>
        <p:grpSpPr>
          <a:xfrm>
            <a:off x="-2" y="2827803"/>
            <a:ext cx="2480452" cy="796693"/>
            <a:chOff x="-2" y="2827803"/>
            <a:chExt cx="2480452" cy="796693"/>
          </a:xfrm>
        </p:grpSpPr>
        <p:cxnSp>
          <p:nvCxnSpPr>
            <p:cNvPr id="4226" name="Google Shape;4226;p76"/>
            <p:cNvCxnSpPr/>
            <p:nvPr/>
          </p:nvCxnSpPr>
          <p:spPr>
            <a:xfrm>
              <a:off x="-2" y="3270334"/>
              <a:ext cx="2029800" cy="0"/>
            </a:xfrm>
            <a:prstGeom prst="straightConnector1">
              <a:avLst/>
            </a:prstGeom>
            <a:noFill/>
            <a:ln w="19050" cap="flat" cmpd="sng">
              <a:solidFill>
                <a:schemeClr val="lt1"/>
              </a:solidFill>
              <a:prstDash val="dash"/>
              <a:round/>
              <a:headEnd type="none" w="med" len="med"/>
              <a:tailEnd type="none" w="med" len="med"/>
            </a:ln>
          </p:spPr>
        </p:cxnSp>
        <p:cxnSp>
          <p:nvCxnSpPr>
            <p:cNvPr id="4227" name="Google Shape;4227;p76"/>
            <p:cNvCxnSpPr/>
            <p:nvPr/>
          </p:nvCxnSpPr>
          <p:spPr>
            <a:xfrm>
              <a:off x="2086850" y="2928797"/>
              <a:ext cx="0" cy="681300"/>
            </a:xfrm>
            <a:prstGeom prst="straightConnector1">
              <a:avLst/>
            </a:prstGeom>
            <a:noFill/>
            <a:ln w="19050" cap="flat" cmpd="sng">
              <a:solidFill>
                <a:schemeClr val="lt1"/>
              </a:solidFill>
              <a:prstDash val="dash"/>
              <a:round/>
              <a:headEnd type="none" w="med" len="med"/>
              <a:tailEnd type="none" w="med" len="med"/>
            </a:ln>
          </p:spPr>
        </p:cxnSp>
        <p:cxnSp>
          <p:nvCxnSpPr>
            <p:cNvPr id="4228" name="Google Shape;4228;p76"/>
            <p:cNvCxnSpPr/>
            <p:nvPr/>
          </p:nvCxnSpPr>
          <p:spPr>
            <a:xfrm>
              <a:off x="2086850" y="2827803"/>
              <a:ext cx="393600" cy="0"/>
            </a:xfrm>
            <a:prstGeom prst="straightConnector1">
              <a:avLst/>
            </a:prstGeom>
            <a:noFill/>
            <a:ln w="19050" cap="flat" cmpd="sng">
              <a:solidFill>
                <a:schemeClr val="lt1"/>
              </a:solidFill>
              <a:prstDash val="dash"/>
              <a:round/>
              <a:headEnd type="none" w="med" len="med"/>
              <a:tailEnd type="none" w="med" len="med"/>
            </a:ln>
          </p:spPr>
        </p:cxnSp>
        <p:cxnSp>
          <p:nvCxnSpPr>
            <p:cNvPr id="4229" name="Google Shape;4229;p76"/>
            <p:cNvCxnSpPr/>
            <p:nvPr/>
          </p:nvCxnSpPr>
          <p:spPr>
            <a:xfrm>
              <a:off x="2086850" y="3624497"/>
              <a:ext cx="393600" cy="0"/>
            </a:xfrm>
            <a:prstGeom prst="straightConnector1">
              <a:avLst/>
            </a:prstGeom>
            <a:noFill/>
            <a:ln w="19050" cap="flat" cmpd="sng">
              <a:solidFill>
                <a:schemeClr val="lt1"/>
              </a:solidFill>
              <a:prstDash val="dash"/>
              <a:round/>
              <a:headEnd type="none" w="med" len="med"/>
              <a:tailEnd type="none" w="med" len="med"/>
            </a:ln>
          </p:spPr>
        </p:cxnSp>
      </p:grpSp>
      <p:sp>
        <p:nvSpPr>
          <p:cNvPr id="4230" name="Google Shape;4230;p76"/>
          <p:cNvSpPr txBox="1">
            <a:spLocks noGrp="1"/>
          </p:cNvSpPr>
          <p:nvPr>
            <p:ph type="title"/>
          </p:nvPr>
        </p:nvSpPr>
        <p:spPr>
          <a:xfrm>
            <a:off x="6391950" y="1898400"/>
            <a:ext cx="2169300" cy="13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strategy</a:t>
            </a:r>
            <a:endParaRPr/>
          </a:p>
        </p:txBody>
      </p:sp>
      <p:grpSp>
        <p:nvGrpSpPr>
          <p:cNvPr id="4231" name="Google Shape;4231;p76"/>
          <p:cNvGrpSpPr/>
          <p:nvPr/>
        </p:nvGrpSpPr>
        <p:grpSpPr>
          <a:xfrm>
            <a:off x="90450" y="101275"/>
            <a:ext cx="4482680" cy="4935100"/>
            <a:chOff x="90450" y="101275"/>
            <a:chExt cx="4511100" cy="4935100"/>
          </a:xfrm>
        </p:grpSpPr>
        <p:cxnSp>
          <p:nvCxnSpPr>
            <p:cNvPr id="4232" name="Google Shape;4232;p76"/>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4233" name="Google Shape;4233;p76"/>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4234" name="Google Shape;4234;p76"/>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238"/>
        <p:cNvGrpSpPr/>
        <p:nvPr/>
      </p:nvGrpSpPr>
      <p:grpSpPr>
        <a:xfrm>
          <a:off x="0" y="0"/>
          <a:ext cx="0" cy="0"/>
          <a:chOff x="0" y="0"/>
          <a:chExt cx="0" cy="0"/>
        </a:xfrm>
      </p:grpSpPr>
      <p:pic>
        <p:nvPicPr>
          <p:cNvPr id="4239" name="Google Shape;4239;p77"/>
          <p:cNvPicPr preferRelativeResize="0"/>
          <p:nvPr/>
        </p:nvPicPr>
        <p:blipFill rotWithShape="1">
          <a:blip r:embed="rId3">
            <a:alphaModFix/>
          </a:blip>
          <a:srcRect l="25000" r="25000"/>
          <a:stretch/>
        </p:blipFill>
        <p:spPr>
          <a:xfrm>
            <a:off x="4572007" y="-14862"/>
            <a:ext cx="4598424" cy="5173224"/>
          </a:xfrm>
          <a:prstGeom prst="rect">
            <a:avLst/>
          </a:prstGeom>
          <a:noFill/>
          <a:ln>
            <a:noFill/>
          </a:ln>
        </p:spPr>
      </p:pic>
      <p:sp>
        <p:nvSpPr>
          <p:cNvPr id="4240" name="Google Shape;4240;p77"/>
          <p:cNvSpPr/>
          <p:nvPr/>
        </p:nvSpPr>
        <p:spPr>
          <a:xfrm>
            <a:off x="2871175" y="357561"/>
            <a:ext cx="5559600" cy="448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aphicFrame>
        <p:nvGraphicFramePr>
          <p:cNvPr id="4241" name="Google Shape;4241;p77"/>
          <p:cNvGraphicFramePr/>
          <p:nvPr/>
        </p:nvGraphicFramePr>
        <p:xfrm>
          <a:off x="3380625" y="787008"/>
          <a:ext cx="3000000" cy="3000000"/>
        </p:xfrm>
        <a:graphic>
          <a:graphicData uri="http://schemas.openxmlformats.org/drawingml/2006/table">
            <a:tbl>
              <a:tblPr>
                <a:noFill/>
                <a:tableStyleId>{0D455CB7-08A5-44E7-ACE1-103360BB4173}</a:tableStyleId>
              </a:tblPr>
              <a:tblGrid>
                <a:gridCol w="1262525">
                  <a:extLst>
                    <a:ext uri="{9D8B030D-6E8A-4147-A177-3AD203B41FA5}">
                      <a16:colId xmlns:a16="http://schemas.microsoft.com/office/drawing/2014/main" val="20000"/>
                    </a:ext>
                  </a:extLst>
                </a:gridCol>
                <a:gridCol w="1262525">
                  <a:extLst>
                    <a:ext uri="{9D8B030D-6E8A-4147-A177-3AD203B41FA5}">
                      <a16:colId xmlns:a16="http://schemas.microsoft.com/office/drawing/2014/main" val="20001"/>
                    </a:ext>
                  </a:extLst>
                </a:gridCol>
                <a:gridCol w="1262525">
                  <a:extLst>
                    <a:ext uri="{9D8B030D-6E8A-4147-A177-3AD203B41FA5}">
                      <a16:colId xmlns:a16="http://schemas.microsoft.com/office/drawing/2014/main" val="20002"/>
                    </a:ext>
                  </a:extLst>
                </a:gridCol>
                <a:gridCol w="1262525">
                  <a:extLst>
                    <a:ext uri="{9D8B030D-6E8A-4147-A177-3AD203B41FA5}">
                      <a16:colId xmlns:a16="http://schemas.microsoft.com/office/drawing/2014/main" val="20003"/>
                    </a:ext>
                  </a:extLst>
                </a:gridCol>
              </a:tblGrid>
              <a:tr h="585475">
                <a:tc>
                  <a:txBody>
                    <a:bodyPr/>
                    <a:lstStyle/>
                    <a:p>
                      <a:pPr marL="0" lvl="0" indent="0" algn="l" rtl="0">
                        <a:spcBef>
                          <a:spcPts val="0"/>
                        </a:spcBef>
                        <a:spcAft>
                          <a:spcPts val="0"/>
                        </a:spcAft>
                        <a:buNone/>
                      </a:pPr>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lt1"/>
                          </a:solidFill>
                          <a:latin typeface="Bebas Neue"/>
                          <a:ea typeface="Bebas Neue"/>
                          <a:cs typeface="Bebas Neue"/>
                          <a:sym typeface="Bebas Neue"/>
                        </a:rPr>
                        <a:t>1st Quarter</a:t>
                      </a:r>
                      <a:endParaRPr b="1">
                        <a:solidFill>
                          <a:schemeClr val="lt1"/>
                        </a:solidFill>
                        <a:latin typeface="Bebas Neue"/>
                        <a:ea typeface="Bebas Neue"/>
                        <a:cs typeface="Bebas Neue"/>
                        <a:sym typeface="Bebas Neu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lt1"/>
                          </a:solidFill>
                          <a:latin typeface="Bebas Neue"/>
                          <a:ea typeface="Bebas Neue"/>
                          <a:cs typeface="Bebas Neue"/>
                          <a:sym typeface="Bebas Neue"/>
                        </a:rPr>
                        <a:t>2nd Quarter</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lt1"/>
                          </a:solidFill>
                          <a:latin typeface="Bebas Neue"/>
                          <a:ea typeface="Bebas Neue"/>
                          <a:cs typeface="Bebas Neue"/>
                          <a:sym typeface="Bebas Neue"/>
                        </a:rPr>
                        <a:t>3rd Quarter</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1194050">
                <a:tc>
                  <a:txBody>
                    <a:bodyPr/>
                    <a:lstStyle/>
                    <a:p>
                      <a:pPr marL="0" lvl="0" indent="0" algn="ctr" rtl="0">
                        <a:spcBef>
                          <a:spcPts val="0"/>
                        </a:spcBef>
                        <a:spcAft>
                          <a:spcPts val="0"/>
                        </a:spcAft>
                        <a:buNone/>
                      </a:pPr>
                      <a:r>
                        <a:rPr lang="en" b="1">
                          <a:solidFill>
                            <a:schemeClr val="lt1"/>
                          </a:solidFill>
                          <a:latin typeface="Bebas Neue"/>
                          <a:ea typeface="Bebas Neue"/>
                          <a:cs typeface="Bebas Neue"/>
                          <a:sym typeface="Bebas Neue"/>
                        </a:rPr>
                        <a:t>ey action</a:t>
                      </a:r>
                      <a:endParaRPr b="1">
                        <a:solidFill>
                          <a:schemeClr val="lt1"/>
                        </a:solidFill>
                        <a:latin typeface="Bebas Neue"/>
                        <a:ea typeface="Bebas Neue"/>
                        <a:cs typeface="Bebas Neue"/>
                        <a:sym typeface="Bebas Neue"/>
                      </a:endParaRPr>
                    </a:p>
                    <a:p>
                      <a:pPr marL="0" lvl="0" indent="0" algn="ctr" rtl="0">
                        <a:spcBef>
                          <a:spcPts val="0"/>
                        </a:spcBef>
                        <a:spcAft>
                          <a:spcPts val="0"/>
                        </a:spcAft>
                        <a:buNone/>
                      </a:pPr>
                      <a:r>
                        <a:rPr lang="en" b="1">
                          <a:solidFill>
                            <a:schemeClr val="lt1"/>
                          </a:solidFill>
                          <a:latin typeface="Bebas Neue"/>
                          <a:ea typeface="Bebas Neue"/>
                          <a:cs typeface="Bebas Neue"/>
                          <a:sym typeface="Bebas Neue"/>
                        </a:rPr>
                        <a:t>01</a:t>
                      </a:r>
                      <a:endParaRPr b="1">
                        <a:solidFill>
                          <a:schemeClr val="lt1"/>
                        </a:solidFill>
                        <a:latin typeface="Bebas Neue"/>
                        <a:ea typeface="Bebas Neue"/>
                        <a:cs typeface="Bebas Neue"/>
                        <a:sym typeface="Bebas Neu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Overpass"/>
                          <a:ea typeface="Overpass"/>
                          <a:cs typeface="Overpass"/>
                          <a:sym typeface="Overpass"/>
                        </a:rPr>
                        <a:t>Here you can describe your items </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Overpass"/>
                          <a:ea typeface="Overpass"/>
                          <a:cs typeface="Overpass"/>
                          <a:sym typeface="Overpass"/>
                        </a:rPr>
                        <a:t>Here you can describe your items </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Overpass"/>
                          <a:ea typeface="Overpass"/>
                          <a:cs typeface="Overpass"/>
                          <a:sym typeface="Overpass"/>
                        </a:rPr>
                        <a:t>Here you can describe your items </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972075">
                <a:tc>
                  <a:txBody>
                    <a:bodyPr/>
                    <a:lstStyle/>
                    <a:p>
                      <a:pPr marL="0" lvl="0" indent="0" algn="ctr" rtl="0">
                        <a:spcBef>
                          <a:spcPts val="0"/>
                        </a:spcBef>
                        <a:spcAft>
                          <a:spcPts val="0"/>
                        </a:spcAft>
                        <a:buNone/>
                      </a:pPr>
                      <a:r>
                        <a:rPr lang="en" b="1">
                          <a:solidFill>
                            <a:schemeClr val="lt1"/>
                          </a:solidFill>
                          <a:latin typeface="Bebas Neue"/>
                          <a:ea typeface="Bebas Neue"/>
                          <a:cs typeface="Bebas Neue"/>
                          <a:sym typeface="Bebas Neue"/>
                        </a:rPr>
                        <a:t>Key action</a:t>
                      </a:r>
                      <a:endParaRPr b="1">
                        <a:solidFill>
                          <a:schemeClr val="lt1"/>
                        </a:solidFill>
                        <a:latin typeface="Bebas Neue"/>
                        <a:ea typeface="Bebas Neue"/>
                        <a:cs typeface="Bebas Neue"/>
                        <a:sym typeface="Bebas Neue"/>
                      </a:endParaRPr>
                    </a:p>
                    <a:p>
                      <a:pPr marL="0" lvl="0" indent="0" algn="ctr" rtl="0">
                        <a:spcBef>
                          <a:spcPts val="0"/>
                        </a:spcBef>
                        <a:spcAft>
                          <a:spcPts val="0"/>
                        </a:spcAft>
                        <a:buNone/>
                      </a:pPr>
                      <a:r>
                        <a:rPr lang="en" b="1">
                          <a:solidFill>
                            <a:schemeClr val="lt1"/>
                          </a:solidFill>
                          <a:latin typeface="Bebas Neue"/>
                          <a:ea typeface="Bebas Neue"/>
                          <a:cs typeface="Bebas Neue"/>
                          <a:sym typeface="Bebas Neue"/>
                        </a:rPr>
                        <a:t>02</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Overpass"/>
                          <a:ea typeface="Overpass"/>
                          <a:cs typeface="Overpass"/>
                          <a:sym typeface="Overpass"/>
                        </a:rPr>
                        <a:t>Here you can describe your items </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Overpass"/>
                          <a:ea typeface="Overpass"/>
                          <a:cs typeface="Overpass"/>
                          <a:sym typeface="Overpass"/>
                        </a:rPr>
                        <a:t>Here you can describe your items</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Overpass"/>
                          <a:ea typeface="Overpass"/>
                          <a:cs typeface="Overpass"/>
                          <a:sym typeface="Overpass"/>
                        </a:rPr>
                        <a:t>Here you can describe your items </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1061950">
                <a:tc>
                  <a:txBody>
                    <a:bodyPr/>
                    <a:lstStyle/>
                    <a:p>
                      <a:pPr marL="0" lvl="0" indent="0" algn="ctr" rtl="0">
                        <a:spcBef>
                          <a:spcPts val="0"/>
                        </a:spcBef>
                        <a:spcAft>
                          <a:spcPts val="0"/>
                        </a:spcAft>
                        <a:buNone/>
                      </a:pPr>
                      <a:r>
                        <a:rPr lang="en" b="1">
                          <a:solidFill>
                            <a:schemeClr val="lt1"/>
                          </a:solidFill>
                          <a:latin typeface="Bebas Neue"/>
                          <a:ea typeface="Bebas Neue"/>
                          <a:cs typeface="Bebas Neue"/>
                          <a:sym typeface="Bebas Neue"/>
                        </a:rPr>
                        <a:t>Key action</a:t>
                      </a:r>
                      <a:endParaRPr b="1">
                        <a:solidFill>
                          <a:schemeClr val="lt1"/>
                        </a:solidFill>
                        <a:latin typeface="Bebas Neue"/>
                        <a:ea typeface="Bebas Neue"/>
                        <a:cs typeface="Bebas Neue"/>
                        <a:sym typeface="Bebas Neue"/>
                      </a:endParaRPr>
                    </a:p>
                    <a:p>
                      <a:pPr marL="0" lvl="0" indent="0" algn="ctr" rtl="0">
                        <a:spcBef>
                          <a:spcPts val="0"/>
                        </a:spcBef>
                        <a:spcAft>
                          <a:spcPts val="0"/>
                        </a:spcAft>
                        <a:buNone/>
                      </a:pPr>
                      <a:r>
                        <a:rPr lang="en" b="1">
                          <a:solidFill>
                            <a:schemeClr val="lt1"/>
                          </a:solidFill>
                          <a:latin typeface="Bebas Neue"/>
                          <a:ea typeface="Bebas Neue"/>
                          <a:cs typeface="Bebas Neue"/>
                          <a:sym typeface="Bebas Neue"/>
                        </a:rPr>
                        <a:t>03</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Overpass"/>
                          <a:ea typeface="Overpass"/>
                          <a:cs typeface="Overpass"/>
                          <a:sym typeface="Overpass"/>
                        </a:rPr>
                        <a:t>Here you can describe your items </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Overpass"/>
                          <a:ea typeface="Overpass"/>
                          <a:cs typeface="Overpass"/>
                          <a:sym typeface="Overpass"/>
                        </a:rPr>
                        <a:t>Here you can describe your items</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Overpass"/>
                          <a:ea typeface="Overpass"/>
                          <a:cs typeface="Overpass"/>
                          <a:sym typeface="Overpass"/>
                        </a:rPr>
                        <a:t>Here you can describe your items</a:t>
                      </a:r>
                      <a:endParaRPr>
                        <a:solidFill>
                          <a:schemeClr val="dk1"/>
                        </a:solidFill>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4242" name="Google Shape;4242;p77"/>
          <p:cNvSpPr txBox="1">
            <a:spLocks noGrp="1"/>
          </p:cNvSpPr>
          <p:nvPr>
            <p:ph type="title"/>
          </p:nvPr>
        </p:nvSpPr>
        <p:spPr>
          <a:xfrm>
            <a:off x="491400" y="1929600"/>
            <a:ext cx="2267700" cy="128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Key actionS</a:t>
            </a:r>
            <a:endParaRPr/>
          </a:p>
        </p:txBody>
      </p:sp>
      <p:grpSp>
        <p:nvGrpSpPr>
          <p:cNvPr id="4243" name="Google Shape;4243;p77"/>
          <p:cNvGrpSpPr/>
          <p:nvPr/>
        </p:nvGrpSpPr>
        <p:grpSpPr>
          <a:xfrm>
            <a:off x="4574899" y="101275"/>
            <a:ext cx="4469422" cy="4935100"/>
            <a:chOff x="4571486" y="101275"/>
            <a:chExt cx="4473000" cy="4935100"/>
          </a:xfrm>
        </p:grpSpPr>
        <p:cxnSp>
          <p:nvCxnSpPr>
            <p:cNvPr id="4244" name="Google Shape;4244;p77"/>
            <p:cNvCxnSpPr/>
            <p:nvPr/>
          </p:nvCxnSpPr>
          <p:spPr>
            <a:xfrm rot="10800000">
              <a:off x="9032861" y="108900"/>
              <a:ext cx="0" cy="4919700"/>
            </a:xfrm>
            <a:prstGeom prst="straightConnector1">
              <a:avLst/>
            </a:prstGeom>
            <a:noFill/>
            <a:ln w="19050" cap="flat" cmpd="sng">
              <a:solidFill>
                <a:schemeClr val="dk1"/>
              </a:solidFill>
              <a:prstDash val="solid"/>
              <a:round/>
              <a:headEnd type="none" w="med" len="med"/>
              <a:tailEnd type="none" w="med" len="med"/>
            </a:ln>
          </p:spPr>
        </p:cxnSp>
        <p:cxnSp>
          <p:nvCxnSpPr>
            <p:cNvPr id="4245" name="Google Shape;4245;p77"/>
            <p:cNvCxnSpPr/>
            <p:nvPr/>
          </p:nvCxnSpPr>
          <p:spPr>
            <a:xfrm>
              <a:off x="4571486" y="5036375"/>
              <a:ext cx="4473000" cy="0"/>
            </a:xfrm>
            <a:prstGeom prst="straightConnector1">
              <a:avLst/>
            </a:prstGeom>
            <a:noFill/>
            <a:ln w="19050" cap="flat" cmpd="sng">
              <a:solidFill>
                <a:schemeClr val="dk1"/>
              </a:solidFill>
              <a:prstDash val="solid"/>
              <a:round/>
              <a:headEnd type="none" w="med" len="med"/>
              <a:tailEnd type="none" w="med" len="med"/>
            </a:ln>
          </p:spPr>
        </p:cxnSp>
        <p:cxnSp>
          <p:nvCxnSpPr>
            <p:cNvPr id="4246" name="Google Shape;4246;p77"/>
            <p:cNvCxnSpPr/>
            <p:nvPr/>
          </p:nvCxnSpPr>
          <p:spPr>
            <a:xfrm>
              <a:off x="4571486" y="101275"/>
              <a:ext cx="4473000" cy="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250"/>
        <p:cNvGrpSpPr/>
        <p:nvPr/>
      </p:nvGrpSpPr>
      <p:grpSpPr>
        <a:xfrm>
          <a:off x="0" y="0"/>
          <a:ext cx="0" cy="0"/>
          <a:chOff x="0" y="0"/>
          <a:chExt cx="0" cy="0"/>
        </a:xfrm>
      </p:grpSpPr>
      <p:sp>
        <p:nvSpPr>
          <p:cNvPr id="4251" name="Google Shape;4251;p78"/>
          <p:cNvSpPr txBox="1">
            <a:spLocks noGrp="1"/>
          </p:cNvSpPr>
          <p:nvPr>
            <p:ph type="title"/>
          </p:nvPr>
        </p:nvSpPr>
        <p:spPr>
          <a:xfrm>
            <a:off x="1782363" y="321150"/>
            <a:ext cx="5580300" cy="63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CREATION PROCESS</a:t>
            </a:r>
            <a:endParaRPr/>
          </a:p>
        </p:txBody>
      </p:sp>
      <p:pic>
        <p:nvPicPr>
          <p:cNvPr id="4252" name="Google Shape;4252;p78"/>
          <p:cNvPicPr preferRelativeResize="0"/>
          <p:nvPr/>
        </p:nvPicPr>
        <p:blipFill rotWithShape="1">
          <a:blip r:embed="rId3">
            <a:alphaModFix/>
          </a:blip>
          <a:srcRect b="4689"/>
          <a:stretch/>
        </p:blipFill>
        <p:spPr>
          <a:xfrm>
            <a:off x="386700" y="1581776"/>
            <a:ext cx="8370600" cy="1342400"/>
          </a:xfrm>
          <a:prstGeom prst="rect">
            <a:avLst/>
          </a:prstGeom>
          <a:noFill/>
          <a:ln>
            <a:noFill/>
          </a:ln>
        </p:spPr>
      </p:pic>
      <p:grpSp>
        <p:nvGrpSpPr>
          <p:cNvPr id="4253" name="Google Shape;4253;p78"/>
          <p:cNvGrpSpPr/>
          <p:nvPr/>
        </p:nvGrpSpPr>
        <p:grpSpPr>
          <a:xfrm>
            <a:off x="7301840" y="1922981"/>
            <a:ext cx="612478" cy="612478"/>
            <a:chOff x="7109950" y="1987927"/>
            <a:chExt cx="530100" cy="530100"/>
          </a:xfrm>
        </p:grpSpPr>
        <p:sp>
          <p:nvSpPr>
            <p:cNvPr id="4254" name="Google Shape;4254;p78"/>
            <p:cNvSpPr/>
            <p:nvPr/>
          </p:nvSpPr>
          <p:spPr>
            <a:xfrm>
              <a:off x="7109950" y="1987927"/>
              <a:ext cx="530100" cy="53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txBox="1"/>
            <p:nvPr/>
          </p:nvSpPr>
          <p:spPr>
            <a:xfrm>
              <a:off x="7109950" y="1987927"/>
              <a:ext cx="530100" cy="53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Bebas Neue"/>
                  <a:ea typeface="Bebas Neue"/>
                  <a:cs typeface="Bebas Neue"/>
                  <a:sym typeface="Bebas Neue"/>
                </a:rPr>
                <a:t>DAY 04</a:t>
              </a:r>
              <a:endParaRPr sz="1700" b="1">
                <a:solidFill>
                  <a:schemeClr val="lt1"/>
                </a:solidFill>
                <a:latin typeface="Bebas Neue"/>
                <a:ea typeface="Bebas Neue"/>
                <a:cs typeface="Bebas Neue"/>
                <a:sym typeface="Bebas Neue"/>
              </a:endParaRPr>
            </a:p>
          </p:txBody>
        </p:sp>
      </p:grpSp>
      <p:cxnSp>
        <p:nvCxnSpPr>
          <p:cNvPr id="4256" name="Google Shape;4256;p78"/>
          <p:cNvCxnSpPr/>
          <p:nvPr/>
        </p:nvCxnSpPr>
        <p:spPr>
          <a:xfrm rot="10800000">
            <a:off x="1539450" y="2517975"/>
            <a:ext cx="0" cy="634800"/>
          </a:xfrm>
          <a:prstGeom prst="straightConnector1">
            <a:avLst/>
          </a:prstGeom>
          <a:noFill/>
          <a:ln w="19050" cap="flat" cmpd="sng">
            <a:solidFill>
              <a:schemeClr val="lt1"/>
            </a:solidFill>
            <a:prstDash val="dash"/>
            <a:round/>
            <a:headEnd type="none" w="med" len="med"/>
            <a:tailEnd type="none" w="med" len="med"/>
          </a:ln>
        </p:spPr>
      </p:cxnSp>
      <p:cxnSp>
        <p:nvCxnSpPr>
          <p:cNvPr id="4257" name="Google Shape;4257;p78"/>
          <p:cNvCxnSpPr/>
          <p:nvPr/>
        </p:nvCxnSpPr>
        <p:spPr>
          <a:xfrm rot="10800000">
            <a:off x="3564000" y="2517975"/>
            <a:ext cx="0" cy="634800"/>
          </a:xfrm>
          <a:prstGeom prst="straightConnector1">
            <a:avLst/>
          </a:prstGeom>
          <a:noFill/>
          <a:ln w="19050" cap="flat" cmpd="sng">
            <a:solidFill>
              <a:schemeClr val="lt1"/>
            </a:solidFill>
            <a:prstDash val="dash"/>
            <a:round/>
            <a:headEnd type="none" w="med" len="med"/>
            <a:tailEnd type="none" w="med" len="med"/>
          </a:ln>
        </p:spPr>
      </p:cxnSp>
      <p:cxnSp>
        <p:nvCxnSpPr>
          <p:cNvPr id="4258" name="Google Shape;4258;p78"/>
          <p:cNvCxnSpPr/>
          <p:nvPr/>
        </p:nvCxnSpPr>
        <p:spPr>
          <a:xfrm rot="10800000">
            <a:off x="5592331" y="2517975"/>
            <a:ext cx="0" cy="634800"/>
          </a:xfrm>
          <a:prstGeom prst="straightConnector1">
            <a:avLst/>
          </a:prstGeom>
          <a:noFill/>
          <a:ln w="19050" cap="flat" cmpd="sng">
            <a:solidFill>
              <a:schemeClr val="lt1"/>
            </a:solidFill>
            <a:prstDash val="dash"/>
            <a:round/>
            <a:headEnd type="none" w="med" len="med"/>
            <a:tailEnd type="none" w="med" len="med"/>
          </a:ln>
        </p:spPr>
      </p:cxnSp>
      <p:cxnSp>
        <p:nvCxnSpPr>
          <p:cNvPr id="4259" name="Google Shape;4259;p78"/>
          <p:cNvCxnSpPr/>
          <p:nvPr/>
        </p:nvCxnSpPr>
        <p:spPr>
          <a:xfrm rot="10800000">
            <a:off x="7608078" y="2517975"/>
            <a:ext cx="0" cy="634800"/>
          </a:xfrm>
          <a:prstGeom prst="straightConnector1">
            <a:avLst/>
          </a:prstGeom>
          <a:noFill/>
          <a:ln w="19050" cap="flat" cmpd="sng">
            <a:solidFill>
              <a:schemeClr val="lt1"/>
            </a:solidFill>
            <a:prstDash val="dash"/>
            <a:round/>
            <a:headEnd type="none" w="med" len="med"/>
            <a:tailEnd type="none" w="med" len="med"/>
          </a:ln>
        </p:spPr>
      </p:cxnSp>
      <p:sp>
        <p:nvSpPr>
          <p:cNvPr id="4260" name="Google Shape;4260;p78"/>
          <p:cNvSpPr txBox="1">
            <a:spLocks noGrp="1"/>
          </p:cNvSpPr>
          <p:nvPr>
            <p:ph type="subTitle" idx="1"/>
          </p:nvPr>
        </p:nvSpPr>
        <p:spPr>
          <a:xfrm>
            <a:off x="656175" y="3176932"/>
            <a:ext cx="17631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it’s terribly hot</a:t>
            </a:r>
            <a:endParaRPr/>
          </a:p>
        </p:txBody>
      </p:sp>
      <p:sp>
        <p:nvSpPr>
          <p:cNvPr id="4261" name="Google Shape;4261;p78"/>
          <p:cNvSpPr txBox="1">
            <a:spLocks noGrp="1"/>
          </p:cNvSpPr>
          <p:nvPr>
            <p:ph type="subTitle" idx="2"/>
          </p:nvPr>
        </p:nvSpPr>
        <p:spPr>
          <a:xfrm>
            <a:off x="2683325" y="3176932"/>
            <a:ext cx="17649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a:t>
            </a:r>
            <a:endParaRPr/>
          </a:p>
        </p:txBody>
      </p:sp>
      <p:sp>
        <p:nvSpPr>
          <p:cNvPr id="4262" name="Google Shape;4262;p78"/>
          <p:cNvSpPr txBox="1">
            <a:spLocks noGrp="1"/>
          </p:cNvSpPr>
          <p:nvPr>
            <p:ph type="subTitle" idx="3"/>
          </p:nvPr>
        </p:nvSpPr>
        <p:spPr>
          <a:xfrm>
            <a:off x="6725625" y="3176932"/>
            <a:ext cx="17649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t>
            </a:r>
            <a:endParaRPr/>
          </a:p>
        </p:txBody>
      </p:sp>
      <p:sp>
        <p:nvSpPr>
          <p:cNvPr id="4263" name="Google Shape;4263;p78"/>
          <p:cNvSpPr txBox="1">
            <a:spLocks noGrp="1"/>
          </p:cNvSpPr>
          <p:nvPr>
            <p:ph type="subTitle" idx="4"/>
          </p:nvPr>
        </p:nvSpPr>
        <p:spPr>
          <a:xfrm>
            <a:off x="4710283" y="3176932"/>
            <a:ext cx="17649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It’s the biggest planet in the Solar System</a:t>
            </a:r>
            <a:endParaRPr/>
          </a:p>
        </p:txBody>
      </p:sp>
      <p:grpSp>
        <p:nvGrpSpPr>
          <p:cNvPr id="4264" name="Google Shape;4264;p78"/>
          <p:cNvGrpSpPr/>
          <p:nvPr/>
        </p:nvGrpSpPr>
        <p:grpSpPr>
          <a:xfrm>
            <a:off x="5286092" y="1922981"/>
            <a:ext cx="612478" cy="612478"/>
            <a:chOff x="7109950" y="1987927"/>
            <a:chExt cx="530100" cy="530100"/>
          </a:xfrm>
        </p:grpSpPr>
        <p:sp>
          <p:nvSpPr>
            <p:cNvPr id="4265" name="Google Shape;4265;p78"/>
            <p:cNvSpPr/>
            <p:nvPr/>
          </p:nvSpPr>
          <p:spPr>
            <a:xfrm>
              <a:off x="7109950" y="1987927"/>
              <a:ext cx="530100" cy="53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txBox="1"/>
            <p:nvPr/>
          </p:nvSpPr>
          <p:spPr>
            <a:xfrm>
              <a:off x="7109950" y="1987927"/>
              <a:ext cx="530100" cy="53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Bebas Neue"/>
                  <a:ea typeface="Bebas Neue"/>
                  <a:cs typeface="Bebas Neue"/>
                  <a:sym typeface="Bebas Neue"/>
                </a:rPr>
                <a:t>DAY 03</a:t>
              </a:r>
              <a:endParaRPr sz="1700" b="1">
                <a:solidFill>
                  <a:schemeClr val="lt1"/>
                </a:solidFill>
                <a:latin typeface="Bebas Neue"/>
                <a:ea typeface="Bebas Neue"/>
                <a:cs typeface="Bebas Neue"/>
                <a:sym typeface="Bebas Neue"/>
              </a:endParaRPr>
            </a:p>
          </p:txBody>
        </p:sp>
      </p:grpSp>
      <p:grpSp>
        <p:nvGrpSpPr>
          <p:cNvPr id="4267" name="Google Shape;4267;p78"/>
          <p:cNvGrpSpPr/>
          <p:nvPr/>
        </p:nvGrpSpPr>
        <p:grpSpPr>
          <a:xfrm>
            <a:off x="3260878" y="1922981"/>
            <a:ext cx="612478" cy="612478"/>
            <a:chOff x="7109950" y="1987927"/>
            <a:chExt cx="530100" cy="530100"/>
          </a:xfrm>
        </p:grpSpPr>
        <p:sp>
          <p:nvSpPr>
            <p:cNvPr id="4268" name="Google Shape;4268;p78"/>
            <p:cNvSpPr/>
            <p:nvPr/>
          </p:nvSpPr>
          <p:spPr>
            <a:xfrm>
              <a:off x="7109950" y="1987927"/>
              <a:ext cx="530100" cy="53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txBox="1"/>
            <p:nvPr/>
          </p:nvSpPr>
          <p:spPr>
            <a:xfrm>
              <a:off x="7109950" y="1987927"/>
              <a:ext cx="530100" cy="53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Bebas Neue"/>
                  <a:ea typeface="Bebas Neue"/>
                  <a:cs typeface="Bebas Neue"/>
                  <a:sym typeface="Bebas Neue"/>
                </a:rPr>
                <a:t>DAY 02</a:t>
              </a:r>
              <a:endParaRPr sz="1700" b="1">
                <a:solidFill>
                  <a:schemeClr val="lt1"/>
                </a:solidFill>
                <a:latin typeface="Bebas Neue"/>
                <a:ea typeface="Bebas Neue"/>
                <a:cs typeface="Bebas Neue"/>
                <a:sym typeface="Bebas Neue"/>
              </a:endParaRPr>
            </a:p>
          </p:txBody>
        </p:sp>
      </p:grpSp>
      <p:grpSp>
        <p:nvGrpSpPr>
          <p:cNvPr id="4270" name="Google Shape;4270;p78"/>
          <p:cNvGrpSpPr/>
          <p:nvPr/>
        </p:nvGrpSpPr>
        <p:grpSpPr>
          <a:xfrm>
            <a:off x="1235653" y="1922981"/>
            <a:ext cx="612478" cy="612478"/>
            <a:chOff x="7109950" y="1987927"/>
            <a:chExt cx="530100" cy="530100"/>
          </a:xfrm>
        </p:grpSpPr>
        <p:sp>
          <p:nvSpPr>
            <p:cNvPr id="4271" name="Google Shape;4271;p78"/>
            <p:cNvSpPr/>
            <p:nvPr/>
          </p:nvSpPr>
          <p:spPr>
            <a:xfrm>
              <a:off x="7109950" y="1987927"/>
              <a:ext cx="530100" cy="53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txBox="1"/>
            <p:nvPr/>
          </p:nvSpPr>
          <p:spPr>
            <a:xfrm>
              <a:off x="7109950" y="1987927"/>
              <a:ext cx="530100" cy="53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Bebas Neue"/>
                  <a:ea typeface="Bebas Neue"/>
                  <a:cs typeface="Bebas Neue"/>
                  <a:sym typeface="Bebas Neue"/>
                </a:rPr>
                <a:t>DAY 01</a:t>
              </a:r>
              <a:endParaRPr sz="1700" b="1">
                <a:solidFill>
                  <a:schemeClr val="lt1"/>
                </a:solidFill>
                <a:latin typeface="Bebas Neue"/>
                <a:ea typeface="Bebas Neue"/>
                <a:cs typeface="Bebas Neue"/>
                <a:sym typeface="Bebas Neue"/>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pic>
        <p:nvPicPr>
          <p:cNvPr id="296" name="Google Shape;296;p39"/>
          <p:cNvPicPr preferRelativeResize="0"/>
          <p:nvPr/>
        </p:nvPicPr>
        <p:blipFill rotWithShape="1">
          <a:blip r:embed="rId3">
            <a:alphaModFix/>
          </a:blip>
          <a:srcRect r="50000"/>
          <a:stretch/>
        </p:blipFill>
        <p:spPr>
          <a:xfrm>
            <a:off x="4571475" y="-27962"/>
            <a:ext cx="4598424" cy="5173224"/>
          </a:xfrm>
          <a:prstGeom prst="rect">
            <a:avLst/>
          </a:prstGeom>
          <a:noFill/>
          <a:ln>
            <a:noFill/>
          </a:ln>
        </p:spPr>
      </p:pic>
      <p:sp>
        <p:nvSpPr>
          <p:cNvPr id="297" name="Google Shape;297;p39"/>
          <p:cNvSpPr/>
          <p:nvPr/>
        </p:nvSpPr>
        <p:spPr>
          <a:xfrm>
            <a:off x="3176100"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400" b="1">
              <a:solidFill>
                <a:schemeClr val="lt1"/>
              </a:solidFill>
              <a:latin typeface="Bebas Neue"/>
              <a:ea typeface="Bebas Neue"/>
              <a:cs typeface="Bebas Neue"/>
              <a:sym typeface="Bebas Neue"/>
            </a:endParaRPr>
          </a:p>
        </p:txBody>
      </p:sp>
      <p:sp>
        <p:nvSpPr>
          <p:cNvPr id="298" name="Google Shape;298;p39"/>
          <p:cNvSpPr txBox="1">
            <a:spLocks noGrp="1"/>
          </p:cNvSpPr>
          <p:nvPr>
            <p:ph type="title"/>
          </p:nvPr>
        </p:nvSpPr>
        <p:spPr>
          <a:xfrm>
            <a:off x="241100" y="1898400"/>
            <a:ext cx="2797200" cy="13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Technologies</a:t>
            </a:r>
            <a:endParaRPr/>
          </a:p>
        </p:txBody>
      </p:sp>
      <p:cxnSp>
        <p:nvCxnSpPr>
          <p:cNvPr id="300" name="Google Shape;300;p39"/>
          <p:cNvCxnSpPr/>
          <p:nvPr/>
        </p:nvCxnSpPr>
        <p:spPr>
          <a:xfrm rot="10800000">
            <a:off x="9042772" y="3647100"/>
            <a:ext cx="0" cy="1381500"/>
          </a:xfrm>
          <a:prstGeom prst="straightConnector1">
            <a:avLst/>
          </a:prstGeom>
          <a:noFill/>
          <a:ln w="19050" cap="flat" cmpd="sng">
            <a:solidFill>
              <a:schemeClr val="lt1"/>
            </a:solidFill>
            <a:prstDash val="solid"/>
            <a:round/>
            <a:headEnd type="none" w="med" len="med"/>
            <a:tailEnd type="none" w="med" len="med"/>
          </a:ln>
        </p:spPr>
      </p:cxnSp>
      <p:cxnSp>
        <p:nvCxnSpPr>
          <p:cNvPr id="301" name="Google Shape;301;p39"/>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02" name="Google Shape;302;p39"/>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03" name="Google Shape;303;p39"/>
          <p:cNvCxnSpPr/>
          <p:nvPr/>
        </p:nvCxnSpPr>
        <p:spPr>
          <a:xfrm rot="10800000">
            <a:off x="9042772" y="115475"/>
            <a:ext cx="0" cy="1381500"/>
          </a:xfrm>
          <a:prstGeom prst="straightConnector1">
            <a:avLst/>
          </a:prstGeom>
          <a:noFill/>
          <a:ln w="19050" cap="flat" cmpd="sng">
            <a:solidFill>
              <a:schemeClr val="lt1"/>
            </a:solidFill>
            <a:prstDash val="solid"/>
            <a:round/>
            <a:headEnd type="none" w="med" len="med"/>
            <a:tailEnd type="none" w="med" len="med"/>
          </a:ln>
        </p:spPr>
      </p:cxnSp>
      <p:sp>
        <p:nvSpPr>
          <p:cNvPr id="304" name="Google Shape;304;p39"/>
          <p:cNvSpPr/>
          <p:nvPr/>
        </p:nvSpPr>
        <p:spPr>
          <a:xfrm>
            <a:off x="6240600" y="1599700"/>
            <a:ext cx="2149200" cy="1917900"/>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9"/>
          <p:cNvSpPr txBox="1">
            <a:spLocks noGrp="1"/>
          </p:cNvSpPr>
          <p:nvPr>
            <p:ph type="subTitle" idx="1"/>
          </p:nvPr>
        </p:nvSpPr>
        <p:spPr>
          <a:xfrm>
            <a:off x="3598204" y="1886600"/>
            <a:ext cx="2557200" cy="2781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400"/>
              <a:t>Speech Recognition</a:t>
            </a:r>
            <a:endParaRPr sz="2400"/>
          </a:p>
        </p:txBody>
      </p:sp>
      <p:sp>
        <p:nvSpPr>
          <p:cNvPr id="307" name="Google Shape;307;p39"/>
          <p:cNvSpPr txBox="1">
            <a:spLocks noGrp="1"/>
          </p:cNvSpPr>
          <p:nvPr>
            <p:ph type="subTitle" idx="1"/>
          </p:nvPr>
        </p:nvSpPr>
        <p:spPr>
          <a:xfrm>
            <a:off x="6036604" y="1906125"/>
            <a:ext cx="2557200" cy="2781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400"/>
              <a:t>Speech-to-text</a:t>
            </a:r>
            <a:endParaRPr sz="2400"/>
          </a:p>
        </p:txBody>
      </p:sp>
      <p:sp>
        <p:nvSpPr>
          <p:cNvPr id="308" name="Google Shape;308;p39"/>
          <p:cNvSpPr txBox="1"/>
          <p:nvPr/>
        </p:nvSpPr>
        <p:spPr>
          <a:xfrm>
            <a:off x="3776550" y="2277775"/>
            <a:ext cx="22005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dirty="0">
                <a:solidFill>
                  <a:schemeClr val="lt1"/>
                </a:solidFill>
                <a:latin typeface="Overpass"/>
                <a:ea typeface="Overpass"/>
                <a:cs typeface="Overpass"/>
                <a:sym typeface="Overpass"/>
              </a:rPr>
              <a:t>Not supported by </a:t>
            </a:r>
            <a:endParaRPr sz="1700" dirty="0">
              <a:solidFill>
                <a:schemeClr val="lt1"/>
              </a:solidFill>
              <a:latin typeface="Overpass"/>
              <a:ea typeface="Overpass"/>
              <a:cs typeface="Overpass"/>
              <a:sym typeface="Overpass"/>
            </a:endParaRPr>
          </a:p>
          <a:p>
            <a:pPr marL="0" lvl="0" indent="0" algn="ctr" rtl="0">
              <a:spcBef>
                <a:spcPts val="0"/>
              </a:spcBef>
              <a:spcAft>
                <a:spcPts val="0"/>
              </a:spcAft>
              <a:buNone/>
            </a:pPr>
            <a:r>
              <a:rPr lang="en" sz="1700" dirty="0">
                <a:solidFill>
                  <a:schemeClr val="lt1"/>
                </a:solidFill>
                <a:latin typeface="Overpass"/>
                <a:ea typeface="Overpass"/>
                <a:cs typeface="Overpass"/>
                <a:sym typeface="Overpass"/>
              </a:rPr>
              <a:t>all browsers</a:t>
            </a:r>
            <a:endParaRPr sz="1700" dirty="0">
              <a:solidFill>
                <a:schemeClr val="lt1"/>
              </a:solidFill>
              <a:latin typeface="Overpass"/>
              <a:ea typeface="Overpass"/>
              <a:cs typeface="Overpass"/>
              <a:sym typeface="Overpass"/>
            </a:endParaRPr>
          </a:p>
        </p:txBody>
      </p:sp>
      <p:sp>
        <p:nvSpPr>
          <p:cNvPr id="309" name="Google Shape;309;p39"/>
          <p:cNvSpPr txBox="1"/>
          <p:nvPr/>
        </p:nvSpPr>
        <p:spPr>
          <a:xfrm>
            <a:off x="5815200" y="2408575"/>
            <a:ext cx="30000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solidFill>
                  <a:schemeClr val="lt1"/>
                </a:solidFill>
                <a:latin typeface="Overpass"/>
                <a:ea typeface="Overpass"/>
                <a:cs typeface="Overpass"/>
                <a:sym typeface="Overpass"/>
              </a:rPr>
              <a:t>Call API + IA</a:t>
            </a:r>
            <a:endParaRPr sz="1700">
              <a:solidFill>
                <a:schemeClr val="lt1"/>
              </a:solidFill>
              <a:latin typeface="Overpass"/>
              <a:ea typeface="Overpass"/>
              <a:cs typeface="Overpass"/>
              <a:sym typeface="Overpas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276"/>
        <p:cNvGrpSpPr/>
        <p:nvPr/>
      </p:nvGrpSpPr>
      <p:grpSpPr>
        <a:xfrm>
          <a:off x="0" y="0"/>
          <a:ext cx="0" cy="0"/>
          <a:chOff x="0" y="0"/>
          <a:chExt cx="0" cy="0"/>
        </a:xfrm>
      </p:grpSpPr>
      <p:sp>
        <p:nvSpPr>
          <p:cNvPr id="4277" name="Google Shape;4277;p79"/>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b="1"/>
              <a:t>05</a:t>
            </a:r>
            <a:endParaRPr sz="10000" b="1"/>
          </a:p>
        </p:txBody>
      </p:sp>
      <p:sp>
        <p:nvSpPr>
          <p:cNvPr id="4278" name="Google Shape;4278;p79"/>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BUDGET</a:t>
            </a:r>
            <a:endParaRPr/>
          </a:p>
        </p:txBody>
      </p:sp>
      <p:sp>
        <p:nvSpPr>
          <p:cNvPr id="4279" name="Google Shape;4279;p79"/>
          <p:cNvSpPr txBox="1">
            <a:spLocks noGrp="1"/>
          </p:cNvSpPr>
          <p:nvPr>
            <p:ph type="subTitle" idx="1"/>
          </p:nvPr>
        </p:nvSpPr>
        <p:spPr>
          <a:xfrm>
            <a:off x="4468205" y="3131645"/>
            <a:ext cx="3834000" cy="633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You can enter a subtitle here if you need it</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283"/>
        <p:cNvGrpSpPr/>
        <p:nvPr/>
      </p:nvGrpSpPr>
      <p:grpSpPr>
        <a:xfrm>
          <a:off x="0" y="0"/>
          <a:ext cx="0" cy="0"/>
          <a:chOff x="0" y="0"/>
          <a:chExt cx="0" cy="0"/>
        </a:xfrm>
      </p:grpSpPr>
      <p:pic>
        <p:nvPicPr>
          <p:cNvPr id="4284" name="Google Shape;4284;p80"/>
          <p:cNvPicPr preferRelativeResize="0"/>
          <p:nvPr/>
        </p:nvPicPr>
        <p:blipFill rotWithShape="1">
          <a:blip r:embed="rId3">
            <a:alphaModFix/>
          </a:blip>
          <a:srcRect t="45705" b="27250"/>
          <a:stretch/>
        </p:blipFill>
        <p:spPr>
          <a:xfrm>
            <a:off x="1555" y="3752425"/>
            <a:ext cx="9144000" cy="1391075"/>
          </a:xfrm>
          <a:prstGeom prst="rect">
            <a:avLst/>
          </a:prstGeom>
          <a:noFill/>
          <a:ln>
            <a:noFill/>
          </a:ln>
        </p:spPr>
      </p:pic>
      <p:sp>
        <p:nvSpPr>
          <p:cNvPr id="4285" name="Google Shape;4285;p80"/>
          <p:cNvSpPr txBox="1">
            <a:spLocks noGrp="1"/>
          </p:cNvSpPr>
          <p:nvPr>
            <p:ph type="title"/>
          </p:nvPr>
        </p:nvSpPr>
        <p:spPr>
          <a:xfrm>
            <a:off x="699000" y="428125"/>
            <a:ext cx="7746000" cy="6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General Budget</a:t>
            </a:r>
            <a:endParaRPr/>
          </a:p>
        </p:txBody>
      </p:sp>
      <p:sp>
        <p:nvSpPr>
          <p:cNvPr id="4286" name="Google Shape;4286;p80"/>
          <p:cNvSpPr/>
          <p:nvPr/>
        </p:nvSpPr>
        <p:spPr>
          <a:xfrm>
            <a:off x="3837900" y="2311650"/>
            <a:ext cx="1499700" cy="291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0"/>
          <p:cNvSpPr/>
          <p:nvPr/>
        </p:nvSpPr>
        <p:spPr>
          <a:xfrm>
            <a:off x="6065443" y="1795725"/>
            <a:ext cx="1498800" cy="343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0"/>
          <p:cNvSpPr txBox="1"/>
          <p:nvPr/>
        </p:nvSpPr>
        <p:spPr>
          <a:xfrm>
            <a:off x="1851693" y="2651258"/>
            <a:ext cx="9624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a:solidFill>
                  <a:schemeClr val="dk1"/>
                </a:solidFill>
                <a:latin typeface="Bebas Neue"/>
                <a:ea typeface="Bebas Neue"/>
                <a:cs typeface="Bebas Neue"/>
                <a:sym typeface="Bebas Neue"/>
              </a:rPr>
              <a:t>19%</a:t>
            </a:r>
            <a:endParaRPr sz="4000" b="1">
              <a:solidFill>
                <a:schemeClr val="dk1"/>
              </a:solidFill>
              <a:latin typeface="Bebas Neue"/>
              <a:ea typeface="Bebas Neue"/>
              <a:cs typeface="Bebas Neue"/>
              <a:sym typeface="Bebas Neue"/>
            </a:endParaRPr>
          </a:p>
        </p:txBody>
      </p:sp>
      <p:sp>
        <p:nvSpPr>
          <p:cNvPr id="4289" name="Google Shape;4289;p80"/>
          <p:cNvSpPr txBox="1"/>
          <p:nvPr/>
        </p:nvSpPr>
        <p:spPr>
          <a:xfrm>
            <a:off x="4100194" y="1955097"/>
            <a:ext cx="9624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a:solidFill>
                  <a:schemeClr val="dk1"/>
                </a:solidFill>
                <a:latin typeface="Bebas Neue"/>
                <a:ea typeface="Bebas Neue"/>
                <a:cs typeface="Bebas Neue"/>
                <a:sym typeface="Bebas Neue"/>
              </a:rPr>
              <a:t>36%</a:t>
            </a:r>
            <a:endParaRPr sz="4000" b="1">
              <a:solidFill>
                <a:schemeClr val="dk1"/>
              </a:solidFill>
              <a:latin typeface="Bebas Neue"/>
              <a:ea typeface="Bebas Neue"/>
              <a:cs typeface="Bebas Neue"/>
              <a:sym typeface="Bebas Neue"/>
            </a:endParaRPr>
          </a:p>
        </p:txBody>
      </p:sp>
      <p:sp>
        <p:nvSpPr>
          <p:cNvPr id="4290" name="Google Shape;4290;p80"/>
          <p:cNvSpPr txBox="1"/>
          <p:nvPr/>
        </p:nvSpPr>
        <p:spPr>
          <a:xfrm>
            <a:off x="6369842" y="1440698"/>
            <a:ext cx="9624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a:solidFill>
                  <a:schemeClr val="dk1"/>
                </a:solidFill>
                <a:latin typeface="Bebas Neue"/>
                <a:ea typeface="Bebas Neue"/>
                <a:cs typeface="Bebas Neue"/>
                <a:sym typeface="Bebas Neue"/>
              </a:rPr>
              <a:t>45%</a:t>
            </a:r>
            <a:endParaRPr sz="4000" b="1">
              <a:solidFill>
                <a:schemeClr val="dk1"/>
              </a:solidFill>
              <a:latin typeface="Bebas Neue"/>
              <a:ea typeface="Bebas Neue"/>
              <a:cs typeface="Bebas Neue"/>
              <a:sym typeface="Bebas Neue"/>
            </a:endParaRPr>
          </a:p>
        </p:txBody>
      </p:sp>
      <p:sp>
        <p:nvSpPr>
          <p:cNvPr id="4291" name="Google Shape;4291;p80"/>
          <p:cNvSpPr txBox="1"/>
          <p:nvPr/>
        </p:nvSpPr>
        <p:spPr>
          <a:xfrm>
            <a:off x="6116768" y="1927653"/>
            <a:ext cx="13863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Bebas Neue"/>
                <a:ea typeface="Bebas Neue"/>
                <a:cs typeface="Bebas Neue"/>
                <a:sym typeface="Bebas Neue"/>
              </a:rPr>
              <a:t> Venus</a:t>
            </a:r>
            <a:endParaRPr sz="2000" b="1">
              <a:solidFill>
                <a:schemeClr val="lt1"/>
              </a:solidFill>
              <a:latin typeface="Bebas Neue"/>
              <a:ea typeface="Bebas Neue"/>
              <a:cs typeface="Bebas Neue"/>
              <a:sym typeface="Bebas Neue"/>
            </a:endParaRPr>
          </a:p>
        </p:txBody>
      </p:sp>
      <p:sp>
        <p:nvSpPr>
          <p:cNvPr id="4292" name="Google Shape;4292;p80"/>
          <p:cNvSpPr/>
          <p:nvPr/>
        </p:nvSpPr>
        <p:spPr>
          <a:xfrm>
            <a:off x="1576200" y="3004300"/>
            <a:ext cx="1499700" cy="222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0"/>
          <p:cNvSpPr txBox="1"/>
          <p:nvPr/>
        </p:nvSpPr>
        <p:spPr>
          <a:xfrm>
            <a:off x="3888240" y="2446982"/>
            <a:ext cx="13863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Bebas Neue"/>
                <a:ea typeface="Bebas Neue"/>
                <a:cs typeface="Bebas Neue"/>
                <a:sym typeface="Bebas Neue"/>
              </a:rPr>
              <a:t>Neptune</a:t>
            </a:r>
            <a:endParaRPr sz="2000" b="1">
              <a:solidFill>
                <a:schemeClr val="lt1"/>
              </a:solidFill>
              <a:latin typeface="Bebas Neue"/>
              <a:ea typeface="Bebas Neue"/>
              <a:cs typeface="Bebas Neue"/>
              <a:sym typeface="Bebas Neue"/>
            </a:endParaRPr>
          </a:p>
        </p:txBody>
      </p:sp>
      <p:sp>
        <p:nvSpPr>
          <p:cNvPr id="4294" name="Google Shape;4294;p80"/>
          <p:cNvSpPr txBox="1"/>
          <p:nvPr/>
        </p:nvSpPr>
        <p:spPr>
          <a:xfrm>
            <a:off x="1632915" y="3134089"/>
            <a:ext cx="13863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Bebas Neue"/>
                <a:ea typeface="Bebas Neue"/>
                <a:cs typeface="Bebas Neue"/>
                <a:sym typeface="Bebas Neue"/>
              </a:rPr>
              <a:t>Mars</a:t>
            </a:r>
            <a:endParaRPr sz="2000" b="1">
              <a:solidFill>
                <a:schemeClr val="lt1"/>
              </a:solidFill>
              <a:latin typeface="Bebas Neue"/>
              <a:ea typeface="Bebas Neue"/>
              <a:cs typeface="Bebas Neue"/>
              <a:sym typeface="Bebas Neue"/>
            </a:endParaRPr>
          </a:p>
        </p:txBody>
      </p:sp>
      <p:cxnSp>
        <p:nvCxnSpPr>
          <p:cNvPr id="4295" name="Google Shape;4295;p80"/>
          <p:cNvCxnSpPr/>
          <p:nvPr/>
        </p:nvCxnSpPr>
        <p:spPr>
          <a:xfrm>
            <a:off x="94645" y="5037350"/>
            <a:ext cx="8957400" cy="0"/>
          </a:xfrm>
          <a:prstGeom prst="straightConnector1">
            <a:avLst/>
          </a:prstGeom>
          <a:noFill/>
          <a:ln w="19050" cap="flat" cmpd="sng">
            <a:solidFill>
              <a:schemeClr val="lt1"/>
            </a:solidFill>
            <a:prstDash val="solid"/>
            <a:round/>
            <a:headEnd type="none" w="med" len="med"/>
            <a:tailEnd type="none" w="med" len="med"/>
          </a:ln>
        </p:spPr>
      </p:cxnSp>
      <p:cxnSp>
        <p:nvCxnSpPr>
          <p:cNvPr id="4296" name="Google Shape;4296;p80"/>
          <p:cNvCxnSpPr/>
          <p:nvPr/>
        </p:nvCxnSpPr>
        <p:spPr>
          <a:xfrm>
            <a:off x="9042448" y="3752425"/>
            <a:ext cx="0" cy="1285200"/>
          </a:xfrm>
          <a:prstGeom prst="straightConnector1">
            <a:avLst/>
          </a:prstGeom>
          <a:noFill/>
          <a:ln w="19050" cap="flat" cmpd="sng">
            <a:solidFill>
              <a:schemeClr val="lt1"/>
            </a:solidFill>
            <a:prstDash val="solid"/>
            <a:round/>
            <a:headEnd type="none" w="med" len="med"/>
            <a:tailEnd type="none" w="med" len="med"/>
          </a:ln>
        </p:spPr>
      </p:cxnSp>
      <p:cxnSp>
        <p:nvCxnSpPr>
          <p:cNvPr id="4297" name="Google Shape;4297;p80"/>
          <p:cNvCxnSpPr/>
          <p:nvPr/>
        </p:nvCxnSpPr>
        <p:spPr>
          <a:xfrm>
            <a:off x="101550" y="3752425"/>
            <a:ext cx="0" cy="12852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01"/>
        <p:cNvGrpSpPr/>
        <p:nvPr/>
      </p:nvGrpSpPr>
      <p:grpSpPr>
        <a:xfrm>
          <a:off x="0" y="0"/>
          <a:ext cx="0" cy="0"/>
          <a:chOff x="0" y="0"/>
          <a:chExt cx="0" cy="0"/>
        </a:xfrm>
      </p:grpSpPr>
      <p:sp>
        <p:nvSpPr>
          <p:cNvPr id="4302" name="Google Shape;4302;p81"/>
          <p:cNvSpPr/>
          <p:nvPr/>
        </p:nvSpPr>
        <p:spPr>
          <a:xfrm>
            <a:off x="3355950" y="1848102"/>
            <a:ext cx="1684500" cy="1704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1"/>
          <p:cNvSpPr/>
          <p:nvPr/>
        </p:nvSpPr>
        <p:spPr>
          <a:xfrm>
            <a:off x="3886400" y="2150027"/>
            <a:ext cx="1154100" cy="1704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1"/>
          <p:cNvSpPr/>
          <p:nvPr/>
        </p:nvSpPr>
        <p:spPr>
          <a:xfrm>
            <a:off x="4415875" y="2448739"/>
            <a:ext cx="624600" cy="1704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1"/>
          <p:cNvSpPr/>
          <p:nvPr/>
        </p:nvSpPr>
        <p:spPr>
          <a:xfrm>
            <a:off x="3062575" y="1848102"/>
            <a:ext cx="519300" cy="17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1"/>
          <p:cNvSpPr/>
          <p:nvPr/>
        </p:nvSpPr>
        <p:spPr>
          <a:xfrm>
            <a:off x="3062575" y="2150027"/>
            <a:ext cx="1016700" cy="17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1"/>
          <p:cNvSpPr/>
          <p:nvPr/>
        </p:nvSpPr>
        <p:spPr>
          <a:xfrm>
            <a:off x="3062575" y="2449025"/>
            <a:ext cx="1509300" cy="17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1"/>
          <p:cNvSpPr txBox="1">
            <a:spLocks noGrp="1"/>
          </p:cNvSpPr>
          <p:nvPr>
            <p:ph type="title"/>
          </p:nvPr>
        </p:nvSpPr>
        <p:spPr>
          <a:xfrm>
            <a:off x="2724150" y="354084"/>
            <a:ext cx="3695700" cy="7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Kpi Overview</a:t>
            </a:r>
            <a:endParaRPr/>
          </a:p>
        </p:txBody>
      </p:sp>
      <p:grpSp>
        <p:nvGrpSpPr>
          <p:cNvPr id="4309" name="Google Shape;4309;p81"/>
          <p:cNvGrpSpPr/>
          <p:nvPr/>
        </p:nvGrpSpPr>
        <p:grpSpPr>
          <a:xfrm>
            <a:off x="4079385" y="5260365"/>
            <a:ext cx="4721891" cy="2408367"/>
            <a:chOff x="238125" y="1038125"/>
            <a:chExt cx="7146800" cy="3633625"/>
          </a:xfrm>
        </p:grpSpPr>
        <p:sp>
          <p:nvSpPr>
            <p:cNvPr id="4310" name="Google Shape;4310;p8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2" name="Google Shape;5882;p81"/>
          <p:cNvSpPr txBox="1"/>
          <p:nvPr/>
        </p:nvSpPr>
        <p:spPr>
          <a:xfrm>
            <a:off x="2952448" y="1403062"/>
            <a:ext cx="2637000" cy="3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Bebas Neue"/>
                <a:ea typeface="Bebas Neue"/>
                <a:cs typeface="Bebas Neue"/>
                <a:sym typeface="Bebas Neue"/>
              </a:rPr>
              <a:t>Compliance rate</a:t>
            </a:r>
            <a:endParaRPr sz="2200" b="1">
              <a:solidFill>
                <a:schemeClr val="dk1"/>
              </a:solidFill>
              <a:latin typeface="Bebas Neue"/>
              <a:ea typeface="Bebas Neue"/>
              <a:cs typeface="Bebas Neue"/>
              <a:sym typeface="Bebas Neue"/>
            </a:endParaRPr>
          </a:p>
        </p:txBody>
      </p:sp>
      <p:sp>
        <p:nvSpPr>
          <p:cNvPr id="5883" name="Google Shape;5883;p81"/>
          <p:cNvSpPr txBox="1"/>
          <p:nvPr/>
        </p:nvSpPr>
        <p:spPr>
          <a:xfrm>
            <a:off x="2960040" y="3013373"/>
            <a:ext cx="2637000" cy="3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Bebas Neue"/>
                <a:ea typeface="Bebas Neue"/>
                <a:cs typeface="Bebas Neue"/>
                <a:sym typeface="Bebas Neue"/>
              </a:rPr>
              <a:t>Productivity</a:t>
            </a:r>
            <a:endParaRPr sz="2200" b="1">
              <a:solidFill>
                <a:schemeClr val="dk1"/>
              </a:solidFill>
              <a:latin typeface="Bebas Neue"/>
              <a:ea typeface="Bebas Neue"/>
              <a:cs typeface="Bebas Neue"/>
              <a:sym typeface="Bebas Neue"/>
            </a:endParaRPr>
          </a:p>
        </p:txBody>
      </p:sp>
      <p:sp>
        <p:nvSpPr>
          <p:cNvPr id="5884" name="Google Shape;5884;p81"/>
          <p:cNvSpPr txBox="1"/>
          <p:nvPr/>
        </p:nvSpPr>
        <p:spPr>
          <a:xfrm>
            <a:off x="5134350" y="1830102"/>
            <a:ext cx="1057200" cy="20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Overpass"/>
                <a:ea typeface="Overpass"/>
                <a:cs typeface="Overpass"/>
                <a:sym typeface="Overpass"/>
              </a:rPr>
              <a:t>Mars</a:t>
            </a:r>
            <a:endParaRPr b="1">
              <a:solidFill>
                <a:schemeClr val="dk1"/>
              </a:solidFill>
              <a:latin typeface="Overpass"/>
              <a:ea typeface="Overpass"/>
              <a:cs typeface="Overpass"/>
              <a:sym typeface="Overpass"/>
            </a:endParaRPr>
          </a:p>
        </p:txBody>
      </p:sp>
      <p:sp>
        <p:nvSpPr>
          <p:cNvPr id="5885" name="Google Shape;5885;p81"/>
          <p:cNvSpPr txBox="1"/>
          <p:nvPr/>
        </p:nvSpPr>
        <p:spPr>
          <a:xfrm>
            <a:off x="5134350" y="2132027"/>
            <a:ext cx="1057200" cy="20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Overpass"/>
                <a:ea typeface="Overpass"/>
                <a:cs typeface="Overpass"/>
                <a:sym typeface="Overpass"/>
              </a:rPr>
              <a:t>Saturn</a:t>
            </a:r>
            <a:endParaRPr b="1">
              <a:solidFill>
                <a:schemeClr val="dk1"/>
              </a:solidFill>
              <a:latin typeface="Overpass"/>
              <a:ea typeface="Overpass"/>
              <a:cs typeface="Overpass"/>
              <a:sym typeface="Overpass"/>
            </a:endParaRPr>
          </a:p>
        </p:txBody>
      </p:sp>
      <p:sp>
        <p:nvSpPr>
          <p:cNvPr id="5886" name="Google Shape;5886;p81"/>
          <p:cNvSpPr txBox="1"/>
          <p:nvPr/>
        </p:nvSpPr>
        <p:spPr>
          <a:xfrm>
            <a:off x="5134350" y="2430739"/>
            <a:ext cx="1057200" cy="20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Overpass"/>
                <a:ea typeface="Overpass"/>
                <a:cs typeface="Overpass"/>
                <a:sym typeface="Overpass"/>
              </a:rPr>
              <a:t>Jupiter</a:t>
            </a:r>
            <a:endParaRPr b="1">
              <a:solidFill>
                <a:schemeClr val="dk1"/>
              </a:solidFill>
              <a:latin typeface="Overpass"/>
              <a:ea typeface="Overpass"/>
              <a:cs typeface="Overpass"/>
              <a:sym typeface="Overpass"/>
            </a:endParaRPr>
          </a:p>
        </p:txBody>
      </p:sp>
      <p:grpSp>
        <p:nvGrpSpPr>
          <p:cNvPr id="5887" name="Google Shape;5887;p81"/>
          <p:cNvGrpSpPr/>
          <p:nvPr/>
        </p:nvGrpSpPr>
        <p:grpSpPr>
          <a:xfrm>
            <a:off x="5291230" y="3468732"/>
            <a:ext cx="804300" cy="804300"/>
            <a:chOff x="2720775" y="3038125"/>
            <a:chExt cx="804300" cy="804300"/>
          </a:xfrm>
        </p:grpSpPr>
        <p:sp>
          <p:nvSpPr>
            <p:cNvPr id="5888" name="Google Shape;5888;p81"/>
            <p:cNvSpPr/>
            <p:nvPr/>
          </p:nvSpPr>
          <p:spPr>
            <a:xfrm>
              <a:off x="2720775" y="3038125"/>
              <a:ext cx="804300" cy="804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9" name="Google Shape;5889;p81"/>
            <p:cNvGrpSpPr/>
            <p:nvPr/>
          </p:nvGrpSpPr>
          <p:grpSpPr>
            <a:xfrm>
              <a:off x="2885170" y="3202519"/>
              <a:ext cx="475496" cy="475502"/>
              <a:chOff x="4206763" y="2450951"/>
              <a:chExt cx="322151" cy="322374"/>
            </a:xfrm>
          </p:grpSpPr>
          <p:sp>
            <p:nvSpPr>
              <p:cNvPr id="5890" name="Google Shape;5890;p81"/>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1"/>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2" name="Google Shape;5892;p81"/>
          <p:cNvGrpSpPr/>
          <p:nvPr/>
        </p:nvGrpSpPr>
        <p:grpSpPr>
          <a:xfrm>
            <a:off x="4169805" y="3468732"/>
            <a:ext cx="804300" cy="804300"/>
            <a:chOff x="1722375" y="3038125"/>
            <a:chExt cx="804300" cy="804300"/>
          </a:xfrm>
        </p:grpSpPr>
        <p:sp>
          <p:nvSpPr>
            <p:cNvPr id="5893" name="Google Shape;5893;p81"/>
            <p:cNvSpPr/>
            <p:nvPr/>
          </p:nvSpPr>
          <p:spPr>
            <a:xfrm>
              <a:off x="1722375" y="3038125"/>
              <a:ext cx="804300" cy="804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1"/>
            <p:cNvSpPr/>
            <p:nvPr/>
          </p:nvSpPr>
          <p:spPr>
            <a:xfrm>
              <a:off x="1881165" y="3213066"/>
              <a:ext cx="475936" cy="476006"/>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81"/>
          <p:cNvGrpSpPr/>
          <p:nvPr/>
        </p:nvGrpSpPr>
        <p:grpSpPr>
          <a:xfrm>
            <a:off x="3048380" y="3468732"/>
            <a:ext cx="804300" cy="804300"/>
            <a:chOff x="723975" y="3038125"/>
            <a:chExt cx="804300" cy="804300"/>
          </a:xfrm>
        </p:grpSpPr>
        <p:sp>
          <p:nvSpPr>
            <p:cNvPr id="5896" name="Google Shape;5896;p81"/>
            <p:cNvSpPr/>
            <p:nvPr/>
          </p:nvSpPr>
          <p:spPr>
            <a:xfrm>
              <a:off x="723975" y="3038125"/>
              <a:ext cx="804300" cy="804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7" name="Google Shape;5897;p81"/>
            <p:cNvGrpSpPr/>
            <p:nvPr/>
          </p:nvGrpSpPr>
          <p:grpSpPr>
            <a:xfrm>
              <a:off x="899516" y="3167426"/>
              <a:ext cx="436324" cy="567292"/>
              <a:chOff x="1394741" y="1512061"/>
              <a:chExt cx="252444" cy="351722"/>
            </a:xfrm>
          </p:grpSpPr>
          <p:sp>
            <p:nvSpPr>
              <p:cNvPr id="5898" name="Google Shape;5898;p81"/>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1"/>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1"/>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1"/>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1"/>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1"/>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1"/>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1"/>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1"/>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1"/>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1"/>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1"/>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1"/>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1"/>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1"/>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1"/>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1"/>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918"/>
        <p:cNvGrpSpPr/>
        <p:nvPr/>
      </p:nvGrpSpPr>
      <p:grpSpPr>
        <a:xfrm>
          <a:off x="0" y="0"/>
          <a:ext cx="0" cy="0"/>
          <a:chOff x="0" y="0"/>
          <a:chExt cx="0" cy="0"/>
        </a:xfrm>
      </p:grpSpPr>
      <p:pic>
        <p:nvPicPr>
          <p:cNvPr id="5919" name="Google Shape;5919;p82"/>
          <p:cNvPicPr preferRelativeResize="0"/>
          <p:nvPr/>
        </p:nvPicPr>
        <p:blipFill rotWithShape="1">
          <a:blip r:embed="rId3">
            <a:alphaModFix/>
          </a:blip>
          <a:srcRect t="12356" b="60597"/>
          <a:stretch/>
        </p:blipFill>
        <p:spPr>
          <a:xfrm>
            <a:off x="8650" y="4001975"/>
            <a:ext cx="9144000" cy="1391075"/>
          </a:xfrm>
          <a:prstGeom prst="rect">
            <a:avLst/>
          </a:prstGeom>
          <a:noFill/>
          <a:ln>
            <a:noFill/>
          </a:ln>
        </p:spPr>
      </p:pic>
      <p:sp>
        <p:nvSpPr>
          <p:cNvPr id="5920" name="Google Shape;5920;p82"/>
          <p:cNvSpPr txBox="1">
            <a:spLocks noGrp="1"/>
          </p:cNvSpPr>
          <p:nvPr>
            <p:ph type="title"/>
          </p:nvPr>
        </p:nvSpPr>
        <p:spPr>
          <a:xfrm>
            <a:off x="678626" y="323575"/>
            <a:ext cx="77955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objectives</a:t>
            </a:r>
            <a:endParaRPr/>
          </a:p>
        </p:txBody>
      </p:sp>
      <p:sp>
        <p:nvSpPr>
          <p:cNvPr id="5921" name="Google Shape;5921;p82"/>
          <p:cNvSpPr txBox="1">
            <a:spLocks noGrp="1"/>
          </p:cNvSpPr>
          <p:nvPr>
            <p:ph type="subTitle" idx="1"/>
          </p:nvPr>
        </p:nvSpPr>
        <p:spPr>
          <a:xfrm>
            <a:off x="1129018" y="1419022"/>
            <a:ext cx="18744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922" name="Google Shape;5922;p82"/>
          <p:cNvSpPr txBox="1">
            <a:spLocks noGrp="1"/>
          </p:cNvSpPr>
          <p:nvPr>
            <p:ph type="subTitle" idx="2"/>
          </p:nvPr>
        </p:nvSpPr>
        <p:spPr>
          <a:xfrm>
            <a:off x="1005268" y="1701365"/>
            <a:ext cx="21219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5923" name="Google Shape;5923;p82"/>
          <p:cNvSpPr txBox="1">
            <a:spLocks noGrp="1"/>
          </p:cNvSpPr>
          <p:nvPr>
            <p:ph type="subTitle" idx="3"/>
          </p:nvPr>
        </p:nvSpPr>
        <p:spPr>
          <a:xfrm>
            <a:off x="3549953" y="1414222"/>
            <a:ext cx="18744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924" name="Google Shape;5924;p82"/>
          <p:cNvSpPr txBox="1">
            <a:spLocks noGrp="1"/>
          </p:cNvSpPr>
          <p:nvPr>
            <p:ph type="subTitle" idx="4"/>
          </p:nvPr>
        </p:nvSpPr>
        <p:spPr>
          <a:xfrm>
            <a:off x="3426503" y="1701365"/>
            <a:ext cx="21213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biggest planet in the Solar System</a:t>
            </a:r>
            <a:endParaRPr/>
          </a:p>
        </p:txBody>
      </p:sp>
      <p:sp>
        <p:nvSpPr>
          <p:cNvPr id="5925" name="Google Shape;5925;p82"/>
          <p:cNvSpPr txBox="1">
            <a:spLocks noGrp="1"/>
          </p:cNvSpPr>
          <p:nvPr>
            <p:ph type="subTitle" idx="5"/>
          </p:nvPr>
        </p:nvSpPr>
        <p:spPr>
          <a:xfrm>
            <a:off x="6059184" y="1414222"/>
            <a:ext cx="1871700" cy="2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926" name="Google Shape;5926;p82"/>
          <p:cNvSpPr txBox="1">
            <a:spLocks noGrp="1"/>
          </p:cNvSpPr>
          <p:nvPr>
            <p:ph type="subTitle" idx="6"/>
          </p:nvPr>
        </p:nvSpPr>
        <p:spPr>
          <a:xfrm>
            <a:off x="5883984" y="1701365"/>
            <a:ext cx="2222100" cy="47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composed of hydrogen and helium</a:t>
            </a:r>
            <a:endParaRPr/>
          </a:p>
        </p:txBody>
      </p:sp>
      <p:sp>
        <p:nvSpPr>
          <p:cNvPr id="5927" name="Google Shape;5927;p82"/>
          <p:cNvSpPr txBox="1">
            <a:spLocks noGrp="1"/>
          </p:cNvSpPr>
          <p:nvPr>
            <p:ph type="subTitle" idx="7"/>
          </p:nvPr>
        </p:nvSpPr>
        <p:spPr>
          <a:xfrm>
            <a:off x="1129018" y="2684950"/>
            <a:ext cx="18744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928" name="Google Shape;5928;p82"/>
          <p:cNvSpPr txBox="1">
            <a:spLocks noGrp="1"/>
          </p:cNvSpPr>
          <p:nvPr>
            <p:ph type="subTitle" idx="8"/>
          </p:nvPr>
        </p:nvSpPr>
        <p:spPr>
          <a:xfrm>
            <a:off x="1005268" y="2947812"/>
            <a:ext cx="21219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a:t>
            </a:r>
            <a:endParaRPr/>
          </a:p>
        </p:txBody>
      </p:sp>
      <p:sp>
        <p:nvSpPr>
          <p:cNvPr id="5929" name="Google Shape;5929;p82"/>
          <p:cNvSpPr txBox="1">
            <a:spLocks noGrp="1"/>
          </p:cNvSpPr>
          <p:nvPr>
            <p:ph type="subTitle" idx="9"/>
          </p:nvPr>
        </p:nvSpPr>
        <p:spPr>
          <a:xfrm>
            <a:off x="3551303" y="2684950"/>
            <a:ext cx="1871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5930" name="Google Shape;5930;p82"/>
          <p:cNvSpPr txBox="1">
            <a:spLocks noGrp="1"/>
          </p:cNvSpPr>
          <p:nvPr>
            <p:ph type="subTitle" idx="13"/>
          </p:nvPr>
        </p:nvSpPr>
        <p:spPr>
          <a:xfrm>
            <a:off x="3426503" y="2949365"/>
            <a:ext cx="21213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 </a:t>
            </a:r>
            <a:endParaRPr/>
          </a:p>
        </p:txBody>
      </p:sp>
      <p:sp>
        <p:nvSpPr>
          <p:cNvPr id="5931" name="Google Shape;5931;p82"/>
          <p:cNvSpPr txBox="1">
            <a:spLocks noGrp="1"/>
          </p:cNvSpPr>
          <p:nvPr>
            <p:ph type="subTitle" idx="14"/>
          </p:nvPr>
        </p:nvSpPr>
        <p:spPr>
          <a:xfrm>
            <a:off x="6059184" y="2684950"/>
            <a:ext cx="1871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932" name="Google Shape;5932;p82"/>
          <p:cNvSpPr txBox="1">
            <a:spLocks noGrp="1"/>
          </p:cNvSpPr>
          <p:nvPr>
            <p:ph type="subTitle" idx="15"/>
          </p:nvPr>
        </p:nvSpPr>
        <p:spPr>
          <a:xfrm>
            <a:off x="5934384" y="2949365"/>
            <a:ext cx="21213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t>
            </a:r>
            <a:endParaRPr/>
          </a:p>
        </p:txBody>
      </p:sp>
      <p:grpSp>
        <p:nvGrpSpPr>
          <p:cNvPr id="5933" name="Google Shape;5933;p82"/>
          <p:cNvGrpSpPr/>
          <p:nvPr/>
        </p:nvGrpSpPr>
        <p:grpSpPr>
          <a:xfrm>
            <a:off x="101550" y="4001975"/>
            <a:ext cx="8941926" cy="1035600"/>
            <a:chOff x="101550" y="4001975"/>
            <a:chExt cx="8941926" cy="1035600"/>
          </a:xfrm>
        </p:grpSpPr>
        <p:cxnSp>
          <p:nvCxnSpPr>
            <p:cNvPr id="5934" name="Google Shape;5934;p82"/>
            <p:cNvCxnSpPr/>
            <p:nvPr/>
          </p:nvCxnSpPr>
          <p:spPr>
            <a:xfrm>
              <a:off x="102576" y="5037402"/>
              <a:ext cx="8940900" cy="0"/>
            </a:xfrm>
            <a:prstGeom prst="straightConnector1">
              <a:avLst/>
            </a:prstGeom>
            <a:noFill/>
            <a:ln w="19050" cap="flat" cmpd="sng">
              <a:solidFill>
                <a:schemeClr val="lt1"/>
              </a:solidFill>
              <a:prstDash val="solid"/>
              <a:round/>
              <a:headEnd type="none" w="med" len="med"/>
              <a:tailEnd type="none" w="med" len="med"/>
            </a:ln>
          </p:spPr>
        </p:cxnSp>
        <p:cxnSp>
          <p:nvCxnSpPr>
            <p:cNvPr id="5935" name="Google Shape;5935;p82"/>
            <p:cNvCxnSpPr/>
            <p:nvPr/>
          </p:nvCxnSpPr>
          <p:spPr>
            <a:xfrm>
              <a:off x="9042449" y="4001975"/>
              <a:ext cx="0" cy="1035600"/>
            </a:xfrm>
            <a:prstGeom prst="straightConnector1">
              <a:avLst/>
            </a:prstGeom>
            <a:noFill/>
            <a:ln w="19050" cap="flat" cmpd="sng">
              <a:solidFill>
                <a:schemeClr val="lt1"/>
              </a:solidFill>
              <a:prstDash val="solid"/>
              <a:round/>
              <a:headEnd type="none" w="med" len="med"/>
              <a:tailEnd type="none" w="med" len="med"/>
            </a:ln>
          </p:spPr>
        </p:cxnSp>
        <p:cxnSp>
          <p:nvCxnSpPr>
            <p:cNvPr id="5936" name="Google Shape;5936;p82"/>
            <p:cNvCxnSpPr/>
            <p:nvPr/>
          </p:nvCxnSpPr>
          <p:spPr>
            <a:xfrm>
              <a:off x="101550" y="4001975"/>
              <a:ext cx="0" cy="103560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940"/>
        <p:cNvGrpSpPr/>
        <p:nvPr/>
      </p:nvGrpSpPr>
      <p:grpSpPr>
        <a:xfrm>
          <a:off x="0" y="0"/>
          <a:ext cx="0" cy="0"/>
          <a:chOff x="0" y="0"/>
          <a:chExt cx="0" cy="0"/>
        </a:xfrm>
      </p:grpSpPr>
      <p:sp>
        <p:nvSpPr>
          <p:cNvPr id="5941" name="Google Shape;5941;p83"/>
          <p:cNvSpPr txBox="1">
            <a:spLocks noGrp="1"/>
          </p:cNvSpPr>
          <p:nvPr>
            <p:ph type="title"/>
          </p:nvPr>
        </p:nvSpPr>
        <p:spPr>
          <a:xfrm>
            <a:off x="625300" y="323675"/>
            <a:ext cx="78054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Map</a:t>
            </a:r>
            <a:endParaRPr/>
          </a:p>
        </p:txBody>
      </p:sp>
      <p:grpSp>
        <p:nvGrpSpPr>
          <p:cNvPr id="5942" name="Google Shape;5942;p83"/>
          <p:cNvGrpSpPr/>
          <p:nvPr/>
        </p:nvGrpSpPr>
        <p:grpSpPr>
          <a:xfrm>
            <a:off x="2802750" y="1457398"/>
            <a:ext cx="5664875" cy="3017886"/>
            <a:chOff x="233350" y="949250"/>
            <a:chExt cx="7137300" cy="3802300"/>
          </a:xfrm>
        </p:grpSpPr>
        <p:sp>
          <p:nvSpPr>
            <p:cNvPr id="5943" name="Google Shape;5943;p8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4" name="Google Shape;5994;p83"/>
          <p:cNvSpPr txBox="1"/>
          <p:nvPr/>
        </p:nvSpPr>
        <p:spPr>
          <a:xfrm>
            <a:off x="625300" y="2171923"/>
            <a:ext cx="2242200" cy="108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Overpass Light"/>
                <a:ea typeface="Overpass Light"/>
                <a:cs typeface="Overpass Light"/>
                <a:sym typeface="Overpass Light"/>
              </a:rPr>
              <a:t>Jupiter is a gas giant and also the biggest planet in the Solar System</a:t>
            </a:r>
            <a:endParaRPr>
              <a:solidFill>
                <a:schemeClr val="lt1"/>
              </a:solidFill>
              <a:latin typeface="Overpass Light"/>
              <a:ea typeface="Overpass Light"/>
              <a:cs typeface="Overpass Light"/>
              <a:sym typeface="Overpass Light"/>
            </a:endParaRPr>
          </a:p>
        </p:txBody>
      </p:sp>
      <p:cxnSp>
        <p:nvCxnSpPr>
          <p:cNvPr id="5995" name="Google Shape;5995;p83"/>
          <p:cNvCxnSpPr>
            <a:stCxn id="5994" idx="2"/>
          </p:cNvCxnSpPr>
          <p:nvPr/>
        </p:nvCxnSpPr>
        <p:spPr>
          <a:xfrm rot="-5400000" flipH="1">
            <a:off x="4292650" y="708373"/>
            <a:ext cx="689400" cy="5781900"/>
          </a:xfrm>
          <a:prstGeom prst="bentConnector2">
            <a:avLst/>
          </a:prstGeom>
          <a:noFill/>
          <a:ln w="19050" cap="flat" cmpd="sng">
            <a:solidFill>
              <a:schemeClr val="dk2"/>
            </a:solidFill>
            <a:prstDash val="dash"/>
            <a:round/>
            <a:headEnd type="none" w="med" len="med"/>
            <a:tailEnd type="none" w="med" len="med"/>
          </a:ln>
        </p:spPr>
      </p:cxnSp>
      <p:cxnSp>
        <p:nvCxnSpPr>
          <p:cNvPr id="5996" name="Google Shape;5996;p83"/>
          <p:cNvCxnSpPr/>
          <p:nvPr/>
        </p:nvCxnSpPr>
        <p:spPr>
          <a:xfrm>
            <a:off x="4056448" y="3944025"/>
            <a:ext cx="415500" cy="0"/>
          </a:xfrm>
          <a:prstGeom prst="straightConnector1">
            <a:avLst/>
          </a:prstGeom>
          <a:noFill/>
          <a:ln w="19050" cap="flat" cmpd="sng">
            <a:solidFill>
              <a:schemeClr val="dk1"/>
            </a:solidFill>
            <a:prstDash val="dash"/>
            <a:round/>
            <a:headEnd type="none" w="med" len="med"/>
            <a:tailEnd type="none" w="med" len="med"/>
          </a:ln>
        </p:spPr>
      </p:cxnSp>
      <p:cxnSp>
        <p:nvCxnSpPr>
          <p:cNvPr id="5997" name="Google Shape;5997;p83"/>
          <p:cNvCxnSpPr/>
          <p:nvPr/>
        </p:nvCxnSpPr>
        <p:spPr>
          <a:xfrm>
            <a:off x="5635239" y="3944025"/>
            <a:ext cx="248100" cy="0"/>
          </a:xfrm>
          <a:prstGeom prst="straightConnector1">
            <a:avLst/>
          </a:prstGeom>
          <a:noFill/>
          <a:ln w="19050" cap="flat" cmpd="sng">
            <a:solidFill>
              <a:schemeClr val="dk1"/>
            </a:solidFill>
            <a:prstDash val="dash"/>
            <a:round/>
            <a:headEnd type="none" w="med" len="med"/>
            <a:tailEnd type="none" w="med" len="med"/>
          </a:ln>
        </p:spPr>
      </p:cxn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001"/>
        <p:cNvGrpSpPr/>
        <p:nvPr/>
      </p:nvGrpSpPr>
      <p:grpSpPr>
        <a:xfrm>
          <a:off x="0" y="0"/>
          <a:ext cx="0" cy="0"/>
          <a:chOff x="0" y="0"/>
          <a:chExt cx="0" cy="0"/>
        </a:xfrm>
      </p:grpSpPr>
      <p:pic>
        <p:nvPicPr>
          <p:cNvPr id="6002" name="Google Shape;6002;p84"/>
          <p:cNvPicPr preferRelativeResize="0"/>
          <p:nvPr/>
        </p:nvPicPr>
        <p:blipFill rotWithShape="1">
          <a:blip r:embed="rId3">
            <a:alphaModFix/>
          </a:blip>
          <a:srcRect l="1671" t="2928" b="2918"/>
          <a:stretch/>
        </p:blipFill>
        <p:spPr>
          <a:xfrm>
            <a:off x="3188875" y="2925"/>
            <a:ext cx="3011400" cy="2571600"/>
          </a:xfrm>
          <a:prstGeom prst="rect">
            <a:avLst/>
          </a:prstGeom>
          <a:noFill/>
          <a:ln>
            <a:noFill/>
          </a:ln>
        </p:spPr>
      </p:pic>
      <p:sp>
        <p:nvSpPr>
          <p:cNvPr id="6003" name="Google Shape;6003;p84"/>
          <p:cNvSpPr txBox="1">
            <a:spLocks noGrp="1"/>
          </p:cNvSpPr>
          <p:nvPr>
            <p:ph type="title"/>
          </p:nvPr>
        </p:nvSpPr>
        <p:spPr>
          <a:xfrm>
            <a:off x="233850" y="1794300"/>
            <a:ext cx="2782800" cy="15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6004" name="Google Shape;6004;p84"/>
          <p:cNvSpPr txBox="1">
            <a:spLocks noGrp="1"/>
          </p:cNvSpPr>
          <p:nvPr>
            <p:ph type="subTitle" idx="3"/>
          </p:nvPr>
        </p:nvSpPr>
        <p:spPr>
          <a:xfrm>
            <a:off x="6374237" y="580394"/>
            <a:ext cx="19200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Helena James</a:t>
            </a:r>
            <a:endParaRPr sz="2200" b="1">
              <a:solidFill>
                <a:schemeClr val="lt1"/>
              </a:solidFill>
              <a:latin typeface="Bebas Neue"/>
              <a:ea typeface="Bebas Neue"/>
              <a:cs typeface="Bebas Neue"/>
              <a:sym typeface="Bebas Neue"/>
            </a:endParaRPr>
          </a:p>
        </p:txBody>
      </p:sp>
      <p:sp>
        <p:nvSpPr>
          <p:cNvPr id="6005" name="Google Shape;6005;p84"/>
          <p:cNvSpPr txBox="1">
            <a:spLocks noGrp="1"/>
          </p:cNvSpPr>
          <p:nvPr>
            <p:ph type="subTitle" idx="4"/>
          </p:nvPr>
        </p:nvSpPr>
        <p:spPr>
          <a:xfrm>
            <a:off x="6374239" y="883466"/>
            <a:ext cx="2082300" cy="111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also the smallest one in the Solar System</a:t>
            </a:r>
            <a:endParaRPr/>
          </a:p>
        </p:txBody>
      </p:sp>
      <p:sp>
        <p:nvSpPr>
          <p:cNvPr id="6006" name="Google Shape;6006;p84"/>
          <p:cNvSpPr txBox="1">
            <a:spLocks noGrp="1"/>
          </p:cNvSpPr>
          <p:nvPr>
            <p:ph type="subTitle" idx="1"/>
          </p:nvPr>
        </p:nvSpPr>
        <p:spPr>
          <a:xfrm>
            <a:off x="4153278" y="3146801"/>
            <a:ext cx="1837800" cy="309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JOe Jones</a:t>
            </a:r>
            <a:endParaRPr sz="2200" b="1">
              <a:solidFill>
                <a:schemeClr val="lt1"/>
              </a:solidFill>
              <a:latin typeface="Bebas Neue"/>
              <a:ea typeface="Bebas Neue"/>
              <a:cs typeface="Bebas Neue"/>
              <a:sym typeface="Bebas Neue"/>
            </a:endParaRPr>
          </a:p>
        </p:txBody>
      </p:sp>
      <p:sp>
        <p:nvSpPr>
          <p:cNvPr id="6007" name="Google Shape;6007;p84"/>
          <p:cNvSpPr txBox="1">
            <a:spLocks noGrp="1"/>
          </p:cNvSpPr>
          <p:nvPr>
            <p:ph type="subTitle" idx="2"/>
          </p:nvPr>
        </p:nvSpPr>
        <p:spPr>
          <a:xfrm>
            <a:off x="3906378" y="3458361"/>
            <a:ext cx="2084700" cy="1115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 It’s full of iron oxide dust</a:t>
            </a:r>
            <a:endParaRPr/>
          </a:p>
        </p:txBody>
      </p:sp>
      <p:pic>
        <p:nvPicPr>
          <p:cNvPr id="6008" name="Google Shape;6008;p84"/>
          <p:cNvPicPr preferRelativeResize="0"/>
          <p:nvPr/>
        </p:nvPicPr>
        <p:blipFill rotWithShape="1">
          <a:blip r:embed="rId4">
            <a:alphaModFix/>
          </a:blip>
          <a:srcRect t="2928" b="2918"/>
          <a:stretch/>
        </p:blipFill>
        <p:spPr>
          <a:xfrm>
            <a:off x="6188218" y="2574625"/>
            <a:ext cx="3148200" cy="2643300"/>
          </a:xfrm>
          <a:prstGeom prst="rect">
            <a:avLst/>
          </a:prstGeom>
          <a:noFill/>
          <a:ln>
            <a:noFill/>
          </a:ln>
        </p:spPr>
      </p:pic>
      <p:grpSp>
        <p:nvGrpSpPr>
          <p:cNvPr id="6009" name="Google Shape;6009;p84"/>
          <p:cNvGrpSpPr/>
          <p:nvPr/>
        </p:nvGrpSpPr>
        <p:grpSpPr>
          <a:xfrm>
            <a:off x="3075136" y="101275"/>
            <a:ext cx="5968771" cy="4935100"/>
            <a:chOff x="4571486" y="101275"/>
            <a:chExt cx="4473000" cy="4935100"/>
          </a:xfrm>
        </p:grpSpPr>
        <p:cxnSp>
          <p:nvCxnSpPr>
            <p:cNvPr id="6010" name="Google Shape;6010;p84"/>
            <p:cNvCxnSpPr/>
            <p:nvPr/>
          </p:nvCxnSpPr>
          <p:spPr>
            <a:xfrm rot="10800000">
              <a:off x="9032861"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6011" name="Google Shape;6011;p84"/>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6012" name="Google Shape;6012;p84"/>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016"/>
        <p:cNvGrpSpPr/>
        <p:nvPr/>
      </p:nvGrpSpPr>
      <p:grpSpPr>
        <a:xfrm>
          <a:off x="0" y="0"/>
          <a:ext cx="0" cy="0"/>
          <a:chOff x="0" y="0"/>
          <a:chExt cx="0" cy="0"/>
        </a:xfrm>
      </p:grpSpPr>
      <p:pic>
        <p:nvPicPr>
          <p:cNvPr id="6017" name="Google Shape;6017;p85"/>
          <p:cNvPicPr preferRelativeResize="0"/>
          <p:nvPr/>
        </p:nvPicPr>
        <p:blipFill rotWithShape="1">
          <a:blip r:embed="rId3">
            <a:alphaModFix/>
          </a:blip>
          <a:srcRect l="1671" t="2928" b="2918"/>
          <a:stretch/>
        </p:blipFill>
        <p:spPr>
          <a:xfrm>
            <a:off x="3188875" y="2925"/>
            <a:ext cx="3011400" cy="2571600"/>
          </a:xfrm>
          <a:prstGeom prst="rect">
            <a:avLst/>
          </a:prstGeom>
          <a:noFill/>
          <a:ln>
            <a:noFill/>
          </a:ln>
        </p:spPr>
      </p:pic>
      <p:sp>
        <p:nvSpPr>
          <p:cNvPr id="6018" name="Google Shape;6018;p85"/>
          <p:cNvSpPr txBox="1">
            <a:spLocks noGrp="1"/>
          </p:cNvSpPr>
          <p:nvPr>
            <p:ph type="title"/>
          </p:nvPr>
        </p:nvSpPr>
        <p:spPr>
          <a:xfrm>
            <a:off x="233850" y="1794300"/>
            <a:ext cx="2782800" cy="15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6019" name="Google Shape;6019;p85"/>
          <p:cNvSpPr txBox="1">
            <a:spLocks noGrp="1"/>
          </p:cNvSpPr>
          <p:nvPr>
            <p:ph type="subTitle" idx="3"/>
          </p:nvPr>
        </p:nvSpPr>
        <p:spPr>
          <a:xfrm>
            <a:off x="6374237" y="580394"/>
            <a:ext cx="19200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Helena James</a:t>
            </a:r>
            <a:endParaRPr sz="2200" b="1">
              <a:solidFill>
                <a:schemeClr val="lt1"/>
              </a:solidFill>
              <a:latin typeface="Bebas Neue"/>
              <a:ea typeface="Bebas Neue"/>
              <a:cs typeface="Bebas Neue"/>
              <a:sym typeface="Bebas Neue"/>
            </a:endParaRPr>
          </a:p>
        </p:txBody>
      </p:sp>
      <p:sp>
        <p:nvSpPr>
          <p:cNvPr id="6020" name="Google Shape;6020;p85"/>
          <p:cNvSpPr txBox="1">
            <a:spLocks noGrp="1"/>
          </p:cNvSpPr>
          <p:nvPr>
            <p:ph type="subTitle" idx="4"/>
          </p:nvPr>
        </p:nvSpPr>
        <p:spPr>
          <a:xfrm>
            <a:off x="6374239" y="883466"/>
            <a:ext cx="2082300" cy="111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also the smallest one in the Solar System</a:t>
            </a:r>
            <a:endParaRPr/>
          </a:p>
        </p:txBody>
      </p:sp>
      <p:sp>
        <p:nvSpPr>
          <p:cNvPr id="6021" name="Google Shape;6021;p85"/>
          <p:cNvSpPr txBox="1">
            <a:spLocks noGrp="1"/>
          </p:cNvSpPr>
          <p:nvPr>
            <p:ph type="subTitle" idx="1"/>
          </p:nvPr>
        </p:nvSpPr>
        <p:spPr>
          <a:xfrm>
            <a:off x="4153278" y="3146801"/>
            <a:ext cx="1837800" cy="309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JOe Jones</a:t>
            </a:r>
            <a:endParaRPr sz="2200" b="1">
              <a:solidFill>
                <a:schemeClr val="lt1"/>
              </a:solidFill>
              <a:latin typeface="Bebas Neue"/>
              <a:ea typeface="Bebas Neue"/>
              <a:cs typeface="Bebas Neue"/>
              <a:sym typeface="Bebas Neue"/>
            </a:endParaRPr>
          </a:p>
        </p:txBody>
      </p:sp>
      <p:sp>
        <p:nvSpPr>
          <p:cNvPr id="6022" name="Google Shape;6022;p85"/>
          <p:cNvSpPr txBox="1">
            <a:spLocks noGrp="1"/>
          </p:cNvSpPr>
          <p:nvPr>
            <p:ph type="subTitle" idx="2"/>
          </p:nvPr>
        </p:nvSpPr>
        <p:spPr>
          <a:xfrm>
            <a:off x="3906378" y="3458361"/>
            <a:ext cx="2084700" cy="1115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 It’s full of iron oxide dust</a:t>
            </a:r>
            <a:endParaRPr/>
          </a:p>
        </p:txBody>
      </p:sp>
      <p:pic>
        <p:nvPicPr>
          <p:cNvPr id="6023" name="Google Shape;6023;p85"/>
          <p:cNvPicPr preferRelativeResize="0"/>
          <p:nvPr/>
        </p:nvPicPr>
        <p:blipFill rotWithShape="1">
          <a:blip r:embed="rId4">
            <a:alphaModFix/>
          </a:blip>
          <a:srcRect t="2928" b="2918"/>
          <a:stretch/>
        </p:blipFill>
        <p:spPr>
          <a:xfrm>
            <a:off x="6188218" y="2574625"/>
            <a:ext cx="3148200" cy="2643300"/>
          </a:xfrm>
          <a:prstGeom prst="rect">
            <a:avLst/>
          </a:prstGeom>
          <a:noFill/>
          <a:ln>
            <a:noFill/>
          </a:ln>
        </p:spPr>
      </p:pic>
      <p:grpSp>
        <p:nvGrpSpPr>
          <p:cNvPr id="6024" name="Google Shape;6024;p85"/>
          <p:cNvGrpSpPr/>
          <p:nvPr/>
        </p:nvGrpSpPr>
        <p:grpSpPr>
          <a:xfrm>
            <a:off x="3075136" y="101275"/>
            <a:ext cx="5968771" cy="4935100"/>
            <a:chOff x="4571486" y="101275"/>
            <a:chExt cx="4473000" cy="4935100"/>
          </a:xfrm>
        </p:grpSpPr>
        <p:cxnSp>
          <p:nvCxnSpPr>
            <p:cNvPr id="6025" name="Google Shape;6025;p85"/>
            <p:cNvCxnSpPr/>
            <p:nvPr/>
          </p:nvCxnSpPr>
          <p:spPr>
            <a:xfrm rot="10800000">
              <a:off x="9032861"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6026" name="Google Shape;6026;p85"/>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6027" name="Google Shape;6027;p85"/>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031"/>
        <p:cNvGrpSpPr/>
        <p:nvPr/>
      </p:nvGrpSpPr>
      <p:grpSpPr>
        <a:xfrm>
          <a:off x="0" y="0"/>
          <a:ext cx="0" cy="0"/>
          <a:chOff x="0" y="0"/>
          <a:chExt cx="0" cy="0"/>
        </a:xfrm>
      </p:grpSpPr>
      <p:sp>
        <p:nvSpPr>
          <p:cNvPr id="6032" name="Google Shape;6032;p86"/>
          <p:cNvSpPr/>
          <p:nvPr/>
        </p:nvSpPr>
        <p:spPr>
          <a:xfrm>
            <a:off x="785900" y="540000"/>
            <a:ext cx="3695700" cy="4640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6033" name="Google Shape;6033;p86"/>
          <p:cNvGrpSpPr/>
          <p:nvPr/>
        </p:nvGrpSpPr>
        <p:grpSpPr>
          <a:xfrm>
            <a:off x="1121157" y="739911"/>
            <a:ext cx="2976803" cy="3655612"/>
            <a:chOff x="3580755" y="2020082"/>
            <a:chExt cx="1344840" cy="1786275"/>
          </a:xfrm>
        </p:grpSpPr>
        <p:sp>
          <p:nvSpPr>
            <p:cNvPr id="6034" name="Google Shape;6034;p86"/>
            <p:cNvSpPr/>
            <p:nvPr/>
          </p:nvSpPr>
          <p:spPr>
            <a:xfrm>
              <a:off x="4193750"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6"/>
            <p:cNvSpPr/>
            <p:nvPr/>
          </p:nvSpPr>
          <p:spPr>
            <a:xfrm>
              <a:off x="3580755" y="2020082"/>
              <a:ext cx="1344840"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86"/>
          <p:cNvSpPr txBox="1">
            <a:spLocks noGrp="1"/>
          </p:cNvSpPr>
          <p:nvPr>
            <p:ph type="title"/>
          </p:nvPr>
        </p:nvSpPr>
        <p:spPr>
          <a:xfrm>
            <a:off x="4876902" y="1200650"/>
            <a:ext cx="3176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6038" name="Google Shape;6038;p86"/>
          <p:cNvSpPr txBox="1"/>
          <p:nvPr/>
        </p:nvSpPr>
        <p:spPr>
          <a:xfrm>
            <a:off x="4837300" y="2049505"/>
            <a:ext cx="2637000" cy="3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Jupiter</a:t>
            </a:r>
            <a:endParaRPr sz="2200" b="1">
              <a:solidFill>
                <a:schemeClr val="lt1"/>
              </a:solidFill>
              <a:latin typeface="Bebas Neue"/>
              <a:ea typeface="Bebas Neue"/>
              <a:cs typeface="Bebas Neue"/>
              <a:sym typeface="Bebas Neue"/>
            </a:endParaRPr>
          </a:p>
        </p:txBody>
      </p:sp>
      <p:sp>
        <p:nvSpPr>
          <p:cNvPr id="6039" name="Google Shape;6039;p86"/>
          <p:cNvSpPr txBox="1"/>
          <p:nvPr/>
        </p:nvSpPr>
        <p:spPr>
          <a:xfrm>
            <a:off x="4837300" y="3192346"/>
            <a:ext cx="2637000" cy="30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lt1"/>
                </a:solidFill>
                <a:latin typeface="Bebas Neue"/>
                <a:ea typeface="Bebas Neue"/>
                <a:cs typeface="Bebas Neue"/>
                <a:sym typeface="Bebas Neue"/>
              </a:rPr>
              <a:t>Neptune</a:t>
            </a:r>
            <a:endParaRPr sz="2200" b="1">
              <a:solidFill>
                <a:schemeClr val="lt1"/>
              </a:solidFill>
              <a:latin typeface="Bebas Neue"/>
              <a:ea typeface="Bebas Neue"/>
              <a:cs typeface="Bebas Neue"/>
              <a:sym typeface="Bebas Neue"/>
            </a:endParaRPr>
          </a:p>
        </p:txBody>
      </p:sp>
      <p:sp>
        <p:nvSpPr>
          <p:cNvPr id="6040" name="Google Shape;6040;p86"/>
          <p:cNvSpPr txBox="1"/>
          <p:nvPr/>
        </p:nvSpPr>
        <p:spPr>
          <a:xfrm>
            <a:off x="4837300" y="2545643"/>
            <a:ext cx="3258900" cy="46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latin typeface="Overpass Light"/>
                <a:ea typeface="Overpass Light"/>
                <a:cs typeface="Overpass Light"/>
                <a:sym typeface="Overpass Light"/>
              </a:rPr>
              <a:t>Jupiter is a gas giant and the biggest planet in the Solar System</a:t>
            </a:r>
            <a:endParaRPr>
              <a:solidFill>
                <a:schemeClr val="lt1"/>
              </a:solidFill>
              <a:latin typeface="Overpass Light"/>
              <a:ea typeface="Overpass Light"/>
              <a:cs typeface="Overpass Light"/>
              <a:sym typeface="Overpass Light"/>
            </a:endParaRPr>
          </a:p>
        </p:txBody>
      </p:sp>
      <p:sp>
        <p:nvSpPr>
          <p:cNvPr id="6041" name="Google Shape;6041;p86"/>
          <p:cNvSpPr txBox="1"/>
          <p:nvPr/>
        </p:nvSpPr>
        <p:spPr>
          <a:xfrm>
            <a:off x="4837300" y="3566764"/>
            <a:ext cx="3255900" cy="79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Overpass Light"/>
                <a:ea typeface="Overpass Light"/>
                <a:cs typeface="Overpass Light"/>
                <a:sym typeface="Overpass Light"/>
              </a:rPr>
              <a:t>It’s the fourth-largest planet by diameter in the Solar System</a:t>
            </a:r>
            <a:endParaRPr>
              <a:solidFill>
                <a:schemeClr val="lt1"/>
              </a:solidFill>
              <a:latin typeface="Overpass Light"/>
              <a:ea typeface="Overpass Light"/>
              <a:cs typeface="Overpass Light"/>
              <a:sym typeface="Overpass Light"/>
            </a:endParaRPr>
          </a:p>
        </p:txBody>
      </p:sp>
      <p:cxnSp>
        <p:nvCxnSpPr>
          <p:cNvPr id="6042" name="Google Shape;6042;p86"/>
          <p:cNvCxnSpPr/>
          <p:nvPr/>
        </p:nvCxnSpPr>
        <p:spPr>
          <a:xfrm rot="10800000">
            <a:off x="786075" y="5037300"/>
            <a:ext cx="3696900" cy="0"/>
          </a:xfrm>
          <a:prstGeom prst="straightConnector1">
            <a:avLst/>
          </a:prstGeom>
          <a:noFill/>
          <a:ln w="19050" cap="flat" cmpd="sng">
            <a:solidFill>
              <a:schemeClr val="dk1"/>
            </a:solidFill>
            <a:prstDash val="solid"/>
            <a:round/>
            <a:headEnd type="none" w="med" len="med"/>
            <a:tailEnd type="none" w="med" len="med"/>
          </a:ln>
        </p:spPr>
      </p:cxnSp>
      <p:pic>
        <p:nvPicPr>
          <p:cNvPr id="6043" name="Google Shape;6043;p86"/>
          <p:cNvPicPr preferRelativeResize="0"/>
          <p:nvPr/>
        </p:nvPicPr>
        <p:blipFill rotWithShape="1">
          <a:blip r:embed="rId3">
            <a:alphaModFix/>
          </a:blip>
          <a:srcRect l="797" t="1018" r="797" b="1096"/>
          <a:stretch/>
        </p:blipFill>
        <p:spPr>
          <a:xfrm>
            <a:off x="1345173" y="931825"/>
            <a:ext cx="2521800" cy="3093600"/>
          </a:xfrm>
          <a:prstGeom prst="roundRect">
            <a:avLst>
              <a:gd name="adj" fmla="val 1278"/>
            </a:avLst>
          </a:prstGeom>
          <a:noFill/>
          <a:ln w="9525" cap="flat" cmpd="sng">
            <a:solidFill>
              <a:schemeClr val="dk1"/>
            </a:solidFill>
            <a:prstDash val="solid"/>
            <a:round/>
            <a:headEnd type="none" w="sm" len="sm"/>
            <a:tailEnd type="none" w="sm" len="sm"/>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047"/>
        <p:cNvGrpSpPr/>
        <p:nvPr/>
      </p:nvGrpSpPr>
      <p:grpSpPr>
        <a:xfrm>
          <a:off x="0" y="0"/>
          <a:ext cx="0" cy="0"/>
          <a:chOff x="0" y="0"/>
          <a:chExt cx="0" cy="0"/>
        </a:xfrm>
      </p:grpSpPr>
      <p:sp>
        <p:nvSpPr>
          <p:cNvPr id="6048" name="Google Shape;6048;p87"/>
          <p:cNvSpPr txBox="1">
            <a:spLocks noGrp="1"/>
          </p:cNvSpPr>
          <p:nvPr>
            <p:ph type="subTitle" idx="1"/>
          </p:nvPr>
        </p:nvSpPr>
        <p:spPr>
          <a:xfrm>
            <a:off x="621563" y="1104775"/>
            <a:ext cx="7878300" cy="3621900"/>
          </a:xfrm>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SzPts val="1600"/>
              <a:buChar char="●"/>
            </a:pPr>
            <a:r>
              <a:rPr lang="en" sz="1200">
                <a:solidFill>
                  <a:schemeClr val="dk1"/>
                </a:solidFill>
                <a:highlight>
                  <a:srgbClr val="FFFFFF"/>
                </a:highlight>
                <a:uFill>
                  <a:noFill/>
                </a:uFill>
                <a:hlinkClick r:id="rId3">
                  <a:extLst>
                    <a:ext uri="{A12FA001-AC4F-418D-AE19-62706E023703}">
                      <ahyp:hlinkClr xmlns:ahyp="http://schemas.microsoft.com/office/drawing/2018/hyperlinkcolor" val="tx"/>
                    </a:ext>
                  </a:extLst>
                </a:hlinkClick>
              </a:rPr>
              <a:t>Office table with diagram</a:t>
            </a:r>
            <a:endParaRPr sz="1200">
              <a:solidFill>
                <a:schemeClr val="dk1"/>
              </a:solidFill>
              <a:highlight>
                <a:srgbClr val="FFFFFF"/>
              </a:highlight>
            </a:endParaRPr>
          </a:p>
          <a:p>
            <a:pPr marL="457200" lvl="0" indent="-330200" algn="l" rtl="0">
              <a:spcBef>
                <a:spcPts val="0"/>
              </a:spcBef>
              <a:spcAft>
                <a:spcPts val="0"/>
              </a:spcAft>
              <a:buSzPts val="1600"/>
              <a:buChar char="●"/>
            </a:pPr>
            <a:r>
              <a:rPr lang="en" sz="1200">
                <a:solidFill>
                  <a:schemeClr val="dk1"/>
                </a:solidFill>
                <a:highlight>
                  <a:srgbClr val="FFFFFF"/>
                </a:highlight>
                <a:uFill>
                  <a:noFill/>
                </a:uFill>
                <a:hlinkClick r:id="rId4">
                  <a:extLst>
                    <a:ext uri="{A12FA001-AC4F-418D-AE19-62706E023703}">
                      <ahyp:hlinkClr xmlns:ahyp="http://schemas.microsoft.com/office/drawing/2018/hyperlinkcolor" val="tx"/>
                    </a:ext>
                  </a:extLst>
                </a:hlinkClick>
              </a:rPr>
              <a:t>Flat lay of wooden blocks</a:t>
            </a:r>
            <a:endParaRPr sz="1200">
              <a:solidFill>
                <a:schemeClr val="dk1"/>
              </a:solidFill>
              <a:highlight>
                <a:srgbClr val="FFFFFF"/>
              </a:highlight>
            </a:endParaRPr>
          </a:p>
          <a:p>
            <a:pPr marL="457200" lvl="0" indent="-330200" algn="l" rtl="0">
              <a:spcBef>
                <a:spcPts val="0"/>
              </a:spcBef>
              <a:spcAft>
                <a:spcPts val="0"/>
              </a:spcAft>
              <a:buSzPts val="1600"/>
              <a:buChar char="●"/>
            </a:pPr>
            <a:r>
              <a:rPr lang="en" sz="1200">
                <a:solidFill>
                  <a:schemeClr val="dk1"/>
                </a:solidFill>
                <a:highlight>
                  <a:srgbClr val="FFFFFF"/>
                </a:highlight>
                <a:uFill>
                  <a:noFill/>
                </a:uFill>
                <a:hlinkClick r:id="rId5">
                  <a:extLst>
                    <a:ext uri="{A12FA001-AC4F-418D-AE19-62706E023703}">
                      <ahyp:hlinkClr xmlns:ahyp="http://schemas.microsoft.com/office/drawing/2018/hyperlinkcolor" val="tx"/>
                    </a:ext>
                  </a:extLst>
                </a:hlinkClick>
              </a:rPr>
              <a:t>Facade of high rise apartment building</a:t>
            </a:r>
            <a:endParaRPr sz="1200">
              <a:solidFill>
                <a:schemeClr val="dk1"/>
              </a:solidFill>
              <a:highlight>
                <a:srgbClr val="FFFFFF"/>
              </a:highlight>
            </a:endParaRPr>
          </a:p>
          <a:p>
            <a:pPr marL="457200" lvl="0" indent="-330200" algn="l" rtl="0">
              <a:spcBef>
                <a:spcPts val="0"/>
              </a:spcBef>
              <a:spcAft>
                <a:spcPts val="0"/>
              </a:spcAft>
              <a:buSzPts val="1600"/>
              <a:buChar char="●"/>
            </a:pPr>
            <a:r>
              <a:rPr lang="en" sz="1200">
                <a:solidFill>
                  <a:schemeClr val="dk1"/>
                </a:solidFill>
                <a:highlight>
                  <a:srgbClr val="FFFFFF"/>
                </a:highlight>
                <a:uFill>
                  <a:noFill/>
                </a:uFill>
                <a:hlinkClick r:id="rId6">
                  <a:extLst>
                    <a:ext uri="{A12FA001-AC4F-418D-AE19-62706E023703}">
                      <ahyp:hlinkClr xmlns:ahyp="http://schemas.microsoft.com/office/drawing/2018/hyperlinkcolor" val="tx"/>
                    </a:ext>
                  </a:extLst>
                </a:hlinkClick>
              </a:rPr>
              <a:t>Splashing and bubbling azure water </a:t>
            </a:r>
            <a:endParaRPr sz="1200">
              <a:solidFill>
                <a:schemeClr val="dk1"/>
              </a:solidFill>
              <a:highlight>
                <a:srgbClr val="FFFFFF"/>
              </a:highlight>
            </a:endParaRPr>
          </a:p>
          <a:p>
            <a:pPr marL="457200" lvl="0" indent="-330200" algn="l" rtl="0">
              <a:spcBef>
                <a:spcPts val="0"/>
              </a:spcBef>
              <a:spcAft>
                <a:spcPts val="0"/>
              </a:spcAft>
              <a:buSzPts val="1600"/>
              <a:buChar char="●"/>
            </a:pPr>
            <a:r>
              <a:rPr lang="en" sz="1200">
                <a:solidFill>
                  <a:schemeClr val="dk1"/>
                </a:solidFill>
                <a:highlight>
                  <a:srgbClr val="FFFFFF"/>
                </a:highlight>
                <a:uFill>
                  <a:noFill/>
                </a:uFill>
                <a:hlinkClick r:id="rId7">
                  <a:extLst>
                    <a:ext uri="{A12FA001-AC4F-418D-AE19-62706E023703}">
                      <ahyp:hlinkClr xmlns:ahyp="http://schemas.microsoft.com/office/drawing/2018/hyperlinkcolor" val="tx"/>
                    </a:ext>
                  </a:extLst>
                </a:hlinkClick>
              </a:rPr>
              <a:t>Group of young male architect working in office </a:t>
            </a:r>
            <a:endParaRPr sz="1200">
              <a:solidFill>
                <a:schemeClr val="dk1"/>
              </a:solidFill>
              <a:highlight>
                <a:srgbClr val="FFFFFF"/>
              </a:highlight>
            </a:endParaRPr>
          </a:p>
          <a:p>
            <a:pPr marL="457200" lvl="0" indent="-330200" algn="l" rtl="0">
              <a:spcBef>
                <a:spcPts val="0"/>
              </a:spcBef>
              <a:spcAft>
                <a:spcPts val="0"/>
              </a:spcAft>
              <a:buSzPts val="1600"/>
              <a:buChar char="●"/>
            </a:pPr>
            <a:r>
              <a:rPr lang="en" sz="1200">
                <a:solidFill>
                  <a:schemeClr val="dk1"/>
                </a:solidFill>
                <a:highlight>
                  <a:srgbClr val="FFFFFF"/>
                </a:highlight>
                <a:uFill>
                  <a:noFill/>
                </a:uFill>
                <a:hlinkClick r:id="rId8">
                  <a:extLst>
                    <a:ext uri="{A12FA001-AC4F-418D-AE19-62706E023703}">
                      <ahyp:hlinkClr xmlns:ahyp="http://schemas.microsoft.com/office/drawing/2018/hyperlinkcolor" val="tx"/>
                    </a:ext>
                  </a:extLst>
                </a:hlinkClick>
              </a:rPr>
              <a:t>Close-up of two architect's hand with blueprint</a:t>
            </a:r>
            <a:endParaRPr sz="1200">
              <a:solidFill>
                <a:schemeClr val="dk1"/>
              </a:solidFill>
              <a:highlight>
                <a:srgbClr val="FFFFFF"/>
              </a:highlight>
            </a:endParaRPr>
          </a:p>
          <a:p>
            <a:pPr marL="457200" lvl="0" indent="-330200" algn="l" rtl="0">
              <a:spcBef>
                <a:spcPts val="0"/>
              </a:spcBef>
              <a:spcAft>
                <a:spcPts val="0"/>
              </a:spcAft>
              <a:buSzPts val="1600"/>
              <a:buChar char="●"/>
            </a:pPr>
            <a:r>
              <a:rPr lang="en" sz="1200">
                <a:solidFill>
                  <a:schemeClr val="dk1"/>
                </a:solidFill>
                <a:highlight>
                  <a:srgbClr val="FFFFFF"/>
                </a:highlight>
                <a:uFill>
                  <a:noFill/>
                </a:uFill>
                <a:hlinkClick r:id="rId9">
                  <a:extLst>
                    <a:ext uri="{A12FA001-AC4F-418D-AE19-62706E023703}">
                      <ahyp:hlinkClr xmlns:ahyp="http://schemas.microsoft.com/office/drawing/2018/hyperlinkcolor" val="tx"/>
                    </a:ext>
                  </a:extLst>
                </a:hlinkClick>
              </a:rPr>
              <a:t>Flat lay of desktop with laptop and mouse</a:t>
            </a:r>
            <a:endParaRPr sz="1200">
              <a:solidFill>
                <a:schemeClr val="dk1"/>
              </a:solidFill>
              <a:highlight>
                <a:srgbClr val="FFFFFF"/>
              </a:highlight>
            </a:endParaRPr>
          </a:p>
          <a:p>
            <a:pPr marL="457200" lvl="0" indent="-330200" algn="l" rtl="0">
              <a:spcBef>
                <a:spcPts val="0"/>
              </a:spcBef>
              <a:spcAft>
                <a:spcPts val="0"/>
              </a:spcAft>
              <a:buSzPts val="1600"/>
              <a:buChar char="●"/>
            </a:pPr>
            <a:r>
              <a:rPr lang="en" sz="1200">
                <a:solidFill>
                  <a:schemeClr val="dk1"/>
                </a:solidFill>
                <a:highlight>
                  <a:srgbClr val="FFFFFF"/>
                </a:highlight>
                <a:uFill>
                  <a:noFill/>
                </a:uFill>
                <a:hlinkClick r:id="rId10">
                  <a:extLst>
                    <a:ext uri="{A12FA001-AC4F-418D-AE19-62706E023703}">
                      <ahyp:hlinkClr xmlns:ahyp="http://schemas.microsoft.com/office/drawing/2018/hyperlinkcolor" val="tx"/>
                    </a:ext>
                  </a:extLst>
                </a:hlinkClick>
              </a:rPr>
              <a:t>Flat lay of work desk with coffee cup and magnifying glass</a:t>
            </a:r>
            <a:endParaRPr sz="1200">
              <a:solidFill>
                <a:schemeClr val="dk1"/>
              </a:solidFill>
              <a:highlight>
                <a:srgbClr val="FFFFFF"/>
              </a:highlight>
            </a:endParaRPr>
          </a:p>
          <a:p>
            <a:pPr marL="457200" lvl="0" indent="-330200" algn="l" rtl="0">
              <a:spcBef>
                <a:spcPts val="0"/>
              </a:spcBef>
              <a:spcAft>
                <a:spcPts val="0"/>
              </a:spcAft>
              <a:buSzPts val="1600"/>
              <a:buChar char="●"/>
            </a:pPr>
            <a:r>
              <a:rPr lang="en" sz="1200">
                <a:solidFill>
                  <a:schemeClr val="dk1"/>
                </a:solidFill>
                <a:highlight>
                  <a:srgbClr val="FFFFFF"/>
                </a:highlight>
                <a:uFill>
                  <a:noFill/>
                </a:uFill>
                <a:hlinkClick r:id="rId11">
                  <a:extLst>
                    <a:ext uri="{A12FA001-AC4F-418D-AE19-62706E023703}">
                      <ahyp:hlinkClr xmlns:ahyp="http://schemas.microsoft.com/office/drawing/2018/hyperlinkcolor" val="tx"/>
                    </a:ext>
                  </a:extLst>
                </a:hlinkClick>
              </a:rPr>
              <a:t>Low angle view of tall buildings</a:t>
            </a:r>
            <a:endParaRPr sz="1200">
              <a:solidFill>
                <a:schemeClr val="dk1"/>
              </a:solidFill>
            </a:endParaRPr>
          </a:p>
        </p:txBody>
      </p:sp>
      <p:sp>
        <p:nvSpPr>
          <p:cNvPr id="6049" name="Google Shape;6049;p87"/>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053"/>
        <p:cNvGrpSpPr/>
        <p:nvPr/>
      </p:nvGrpSpPr>
      <p:grpSpPr>
        <a:xfrm>
          <a:off x="0" y="0"/>
          <a:ext cx="0" cy="0"/>
          <a:chOff x="0" y="0"/>
          <a:chExt cx="0" cy="0"/>
        </a:xfrm>
      </p:grpSpPr>
      <p:sp>
        <p:nvSpPr>
          <p:cNvPr id="6054" name="Google Shape;6054;p88"/>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6055" name="Google Shape;6055;p88"/>
          <p:cNvSpPr txBox="1">
            <a:spLocks noGrp="1"/>
          </p:cNvSpPr>
          <p:nvPr>
            <p:ph type="subTitle" idx="1"/>
          </p:nvPr>
        </p:nvSpPr>
        <p:spPr>
          <a:xfrm>
            <a:off x="625300" y="1217725"/>
            <a:ext cx="3892200" cy="3390900"/>
          </a:xfrm>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SzPts val="1600"/>
              <a:buChar char="●"/>
            </a:pPr>
            <a:r>
              <a:rPr lang="en">
                <a:solidFill>
                  <a:schemeClr val="dk1"/>
                </a:solidFill>
                <a:highlight>
                  <a:srgbClr val="FFFFFF"/>
                </a:highlight>
                <a:uFill>
                  <a:noFill/>
                </a:uFill>
                <a:hlinkClick r:id="rId3">
                  <a:extLst>
                    <a:ext uri="{A12FA001-AC4F-418D-AE19-62706E023703}">
                      <ahyp:hlinkClr xmlns:ahyp="http://schemas.microsoft.com/office/drawing/2018/hyperlinkcolor" val="tx"/>
                    </a:ext>
                  </a:extLst>
                </a:hlinkClick>
              </a:rPr>
              <a:t>Bottom view modern glass buildings</a:t>
            </a:r>
            <a:endParaRPr>
              <a:solidFill>
                <a:schemeClr val="dk1"/>
              </a:solidFill>
              <a:highlight>
                <a:srgbClr val="FFFFFF"/>
              </a:highlight>
            </a:endParaRPr>
          </a:p>
          <a:p>
            <a:pPr marL="457200" lvl="0" indent="-330200" algn="l" rtl="0">
              <a:spcBef>
                <a:spcPts val="0"/>
              </a:spcBef>
              <a:spcAft>
                <a:spcPts val="0"/>
              </a:spcAft>
              <a:buSzPts val="1600"/>
              <a:buChar char="●"/>
            </a:pPr>
            <a:r>
              <a:rPr lang="en">
                <a:solidFill>
                  <a:schemeClr val="dk1"/>
                </a:solidFill>
                <a:highlight>
                  <a:srgbClr val="FFFFFF"/>
                </a:highlight>
                <a:uFill>
                  <a:noFill/>
                </a:uFill>
                <a:hlinkClick r:id="rId4">
                  <a:extLst>
                    <a:ext uri="{A12FA001-AC4F-418D-AE19-62706E023703}">
                      <ahyp:hlinkClr xmlns:ahyp="http://schemas.microsoft.com/office/drawing/2018/hyperlinkcolor" val="tx"/>
                    </a:ext>
                  </a:extLst>
                </a:hlinkClick>
              </a:rPr>
              <a:t>Photographer working in his studio with photo strips</a:t>
            </a:r>
            <a:endParaRPr>
              <a:solidFill>
                <a:schemeClr val="dk1"/>
              </a:solidFill>
              <a:highlight>
                <a:srgbClr val="FFFFFF"/>
              </a:highlight>
            </a:endParaRPr>
          </a:p>
          <a:p>
            <a:pPr marL="457200" lvl="0" indent="-330200" algn="l" rtl="0">
              <a:spcBef>
                <a:spcPts val="0"/>
              </a:spcBef>
              <a:spcAft>
                <a:spcPts val="0"/>
              </a:spcAft>
              <a:buSzPts val="1600"/>
              <a:buChar char="●"/>
            </a:pPr>
            <a:r>
              <a:rPr lang="en">
                <a:solidFill>
                  <a:schemeClr val="dk1"/>
                </a:solidFill>
                <a:highlight>
                  <a:srgbClr val="FFFFFF"/>
                </a:highlight>
                <a:uFill>
                  <a:noFill/>
                </a:uFill>
                <a:hlinkClick r:id="rId5">
                  <a:extLst>
                    <a:ext uri="{A12FA001-AC4F-418D-AE19-62706E023703}">
                      <ahyp:hlinkClr xmlns:ahyp="http://schemas.microsoft.com/office/drawing/2018/hyperlinkcolor" val="tx"/>
                    </a:ext>
                  </a:extLst>
                </a:hlinkClick>
              </a:rPr>
              <a:t>Low angle glass high-rise building</a:t>
            </a:r>
            <a:endParaRPr>
              <a:solidFill>
                <a:schemeClr val="dk1"/>
              </a:solidFill>
              <a:highlight>
                <a:srgbClr val="FFFFFF"/>
              </a:highlight>
            </a:endParaRPr>
          </a:p>
          <a:p>
            <a:pPr marL="457200" lvl="0" indent="-330200" algn="l" rtl="0">
              <a:spcBef>
                <a:spcPts val="0"/>
              </a:spcBef>
              <a:spcAft>
                <a:spcPts val="0"/>
              </a:spcAft>
              <a:buSzPts val="1600"/>
              <a:buChar char="●"/>
            </a:pPr>
            <a:r>
              <a:rPr lang="en">
                <a:solidFill>
                  <a:schemeClr val="dk1"/>
                </a:solidFill>
                <a:highlight>
                  <a:srgbClr val="FFFFFF"/>
                </a:highlight>
                <a:uFill>
                  <a:noFill/>
                </a:uFill>
                <a:hlinkClick r:id="rId6">
                  <a:extLst>
                    <a:ext uri="{A12FA001-AC4F-418D-AE19-62706E023703}">
                      <ahyp:hlinkClr xmlns:ahyp="http://schemas.microsoft.com/office/drawing/2018/hyperlinkcolor" val="tx"/>
                    </a:ext>
                  </a:extLst>
                </a:hlinkClick>
              </a:rPr>
              <a:t>Snow covered beautiful mountain peaks with blue sky</a:t>
            </a:r>
            <a:endParaRPr>
              <a:solidFill>
                <a:schemeClr val="dk1"/>
              </a:solidFill>
              <a:highlight>
                <a:srgbClr val="FFFFFF"/>
              </a:highlight>
            </a:endParaRPr>
          </a:p>
          <a:p>
            <a:pPr marL="457200" lvl="0" indent="-330200" algn="l" rtl="0">
              <a:spcBef>
                <a:spcPts val="0"/>
              </a:spcBef>
              <a:spcAft>
                <a:spcPts val="0"/>
              </a:spcAft>
              <a:buSzPts val="1600"/>
              <a:buChar char="●"/>
            </a:pPr>
            <a:r>
              <a:rPr lang="en">
                <a:solidFill>
                  <a:schemeClr val="dk1"/>
                </a:solidFill>
                <a:highlight>
                  <a:srgbClr val="FFFFFF"/>
                </a:highlight>
                <a:uFill>
                  <a:noFill/>
                </a:uFill>
                <a:hlinkClick r:id="rId7">
                  <a:extLst>
                    <a:ext uri="{A12FA001-AC4F-418D-AE19-62706E023703}">
                      <ahyp:hlinkClr xmlns:ahyp="http://schemas.microsoft.com/office/drawing/2018/hyperlinkcolor" val="tx"/>
                    </a:ext>
                  </a:extLst>
                </a:hlinkClick>
              </a:rPr>
              <a:t>Front view hands typing messages on phones</a:t>
            </a:r>
            <a:endParaRPr>
              <a:solidFill>
                <a:schemeClr val="dk1"/>
              </a:solidFill>
              <a:highlight>
                <a:srgbClr val="FFFFFF"/>
              </a:highlight>
            </a:endParaRPr>
          </a:p>
          <a:p>
            <a:pPr marL="457200" lvl="0" indent="-330200" algn="l" rtl="0">
              <a:spcBef>
                <a:spcPts val="0"/>
              </a:spcBef>
              <a:spcAft>
                <a:spcPts val="0"/>
              </a:spcAft>
              <a:buSzPts val="1600"/>
              <a:buChar char="●"/>
            </a:pPr>
            <a:r>
              <a:rPr lang="en">
                <a:solidFill>
                  <a:schemeClr val="dk1"/>
                </a:solidFill>
                <a:highlight>
                  <a:srgbClr val="FFFFFF"/>
                </a:highlight>
                <a:uFill>
                  <a:noFill/>
                </a:uFill>
                <a:hlinkClick r:id="rId8">
                  <a:extLst>
                    <a:ext uri="{A12FA001-AC4F-418D-AE19-62706E023703}">
                      <ahyp:hlinkClr xmlns:ahyp="http://schemas.microsoft.com/office/drawing/2018/hyperlinkcolor" val="tx"/>
                    </a:ext>
                  </a:extLst>
                </a:hlinkClick>
              </a:rPr>
              <a:t>Man photographing women with phone</a:t>
            </a:r>
            <a:endParaRPr>
              <a:solidFill>
                <a:schemeClr val="dk1"/>
              </a:solidFill>
              <a:highlight>
                <a:srgbClr val="FFFFFF"/>
              </a:highlight>
            </a:endParaRPr>
          </a:p>
          <a:p>
            <a:pPr marL="457200" lvl="0" indent="-330200" algn="l" rtl="0">
              <a:spcBef>
                <a:spcPts val="0"/>
              </a:spcBef>
              <a:spcAft>
                <a:spcPts val="0"/>
              </a:spcAft>
              <a:buSzPts val="1600"/>
              <a:buChar char="●"/>
            </a:pPr>
            <a:r>
              <a:rPr lang="en">
                <a:solidFill>
                  <a:schemeClr val="dk1"/>
                </a:solidFill>
                <a:highlight>
                  <a:srgbClr val="FFFFFF"/>
                </a:highlight>
                <a:uFill>
                  <a:noFill/>
                </a:uFill>
                <a:hlinkClick r:id="rId9">
                  <a:extLst>
                    <a:ext uri="{A12FA001-AC4F-418D-AE19-62706E023703}">
                      <ahyp:hlinkClr xmlns:ahyp="http://schemas.microsoft.com/office/drawing/2018/hyperlinkcolor" val="tx"/>
                    </a:ext>
                  </a:extLst>
                </a:hlinkClick>
              </a:rPr>
              <a:t>Man showing a post on tablet to his friends</a:t>
            </a:r>
            <a:endParaRPr>
              <a:solidFill>
                <a:schemeClr val="dk1"/>
              </a:solidFill>
              <a:highlight>
                <a:srgbClr val="FFFFFF"/>
              </a:highlight>
            </a:endParaRPr>
          </a:p>
          <a:p>
            <a:pPr marL="457200" lvl="0" indent="-330200" algn="l" rtl="0">
              <a:spcBef>
                <a:spcPts val="0"/>
              </a:spcBef>
              <a:spcAft>
                <a:spcPts val="0"/>
              </a:spcAft>
              <a:buSzPts val="1600"/>
              <a:buChar char="●"/>
            </a:pPr>
            <a:r>
              <a:rPr lang="en">
                <a:solidFill>
                  <a:schemeClr val="dk1"/>
                </a:solidFill>
                <a:highlight>
                  <a:srgbClr val="FFFFFF"/>
                </a:highlight>
                <a:uFill>
                  <a:noFill/>
                </a:uFill>
                <a:hlinkClick r:id="rId10">
                  <a:extLst>
                    <a:ext uri="{A12FA001-AC4F-418D-AE19-62706E023703}">
                      <ahyp:hlinkClr xmlns:ahyp="http://schemas.microsoft.com/office/drawing/2018/hyperlinkcolor" val="tx"/>
                    </a:ext>
                  </a:extLst>
                </a:hlinkClick>
              </a:rPr>
              <a:t>Low angle view tall building and clouds</a:t>
            </a:r>
            <a:endParaRPr>
              <a:solidFill>
                <a:schemeClr val="dk1"/>
              </a:solidFill>
            </a:endParaRPr>
          </a:p>
          <a:p>
            <a:pPr marL="457200" lvl="0" indent="-330200" algn="l" rtl="0">
              <a:spcBef>
                <a:spcPts val="0"/>
              </a:spcBef>
              <a:spcAft>
                <a:spcPts val="0"/>
              </a:spcAft>
              <a:buSzPts val="1600"/>
              <a:buChar char="●"/>
            </a:pPr>
            <a:r>
              <a:rPr lang="en">
                <a:solidFill>
                  <a:schemeClr val="dk1"/>
                </a:solidFill>
                <a:highlight>
                  <a:srgbClr val="FFFFFF"/>
                </a:highlight>
                <a:uFill>
                  <a:noFill/>
                </a:uFill>
                <a:hlinkClick r:id="rId11">
                  <a:extLst>
                    <a:ext uri="{A12FA001-AC4F-418D-AE19-62706E023703}">
                      <ahyp:hlinkClr xmlns:ahyp="http://schemas.microsoft.com/office/drawing/2018/hyperlinkcolor" val="tx"/>
                    </a:ext>
                  </a:extLst>
                </a:hlinkClick>
              </a:rPr>
              <a:t>Lot of windows office building</a:t>
            </a:r>
            <a:endParaRPr>
              <a:solidFill>
                <a:schemeClr val="dk1"/>
              </a:solidFill>
              <a:highlight>
                <a:srgbClr val="FFFFFF"/>
              </a:highlight>
            </a:endParaRPr>
          </a:p>
        </p:txBody>
      </p:sp>
      <p:sp>
        <p:nvSpPr>
          <p:cNvPr id="6056" name="Google Shape;6056;p88"/>
          <p:cNvSpPr txBox="1">
            <a:spLocks noGrp="1"/>
          </p:cNvSpPr>
          <p:nvPr>
            <p:ph type="subTitle" idx="2"/>
          </p:nvPr>
        </p:nvSpPr>
        <p:spPr>
          <a:xfrm>
            <a:off x="4571998" y="1217725"/>
            <a:ext cx="3804300" cy="3390900"/>
          </a:xfrm>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12">
                  <a:extLst>
                    <a:ext uri="{A12FA001-AC4F-418D-AE19-62706E023703}">
                      <ahyp:hlinkClr xmlns:ahyp="http://schemas.microsoft.com/office/drawing/2018/hyperlinkcolor" val="tx"/>
                    </a:ext>
                  </a:extLst>
                </a:hlinkClick>
              </a:rPr>
              <a:t>High angle glass building design </a:t>
            </a:r>
            <a:endParaRPr>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13">
                  <a:extLst>
                    <a:ext uri="{A12FA001-AC4F-418D-AE19-62706E023703}">
                      <ahyp:hlinkClr xmlns:ahyp="http://schemas.microsoft.com/office/drawing/2018/hyperlinkcolor" val="tx"/>
                    </a:ext>
                  </a:extLst>
                </a:hlinkClick>
              </a:rPr>
              <a:t>Transparent prism with rainbow </a:t>
            </a:r>
            <a:endParaRPr>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14">
                  <a:extLst>
                    <a:ext uri="{A12FA001-AC4F-418D-AE19-62706E023703}">
                      <ahyp:hlinkClr xmlns:ahyp="http://schemas.microsoft.com/office/drawing/2018/hyperlinkcolor" val="tx"/>
                    </a:ext>
                  </a:extLst>
                </a:hlinkClick>
              </a:rPr>
              <a:t>Man taking photos with camera</a:t>
            </a:r>
            <a:endParaRPr>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15">
                  <a:extLst>
                    <a:ext uri="{A12FA001-AC4F-418D-AE19-62706E023703}">
                      <ahyp:hlinkClr xmlns:ahyp="http://schemas.microsoft.com/office/drawing/2018/hyperlinkcolor" val="tx"/>
                    </a:ext>
                  </a:extLst>
                </a:hlinkClick>
              </a:rPr>
              <a:t>Modern high-rise building bottom view</a:t>
            </a:r>
            <a:endParaRPr>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16">
                  <a:extLst>
                    <a:ext uri="{A12FA001-AC4F-418D-AE19-62706E023703}">
                      <ahyp:hlinkClr xmlns:ahyp="http://schemas.microsoft.com/office/drawing/2018/hyperlinkcolor" val="tx"/>
                    </a:ext>
                  </a:extLst>
                </a:hlinkClick>
              </a:rPr>
              <a:t>Low angle glass building with clouds</a:t>
            </a:r>
            <a:endParaRPr>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17">
                  <a:extLst>
                    <a:ext uri="{A12FA001-AC4F-418D-AE19-62706E023703}">
                      <ahyp:hlinkClr xmlns:ahyp="http://schemas.microsoft.com/office/drawing/2018/hyperlinkcolor" val="tx"/>
                    </a:ext>
                  </a:extLst>
                </a:hlinkClick>
              </a:rPr>
              <a:t>Low angle design of modern building</a:t>
            </a:r>
            <a:endParaRPr>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18">
                  <a:extLst>
                    <a:ext uri="{A12FA001-AC4F-418D-AE19-62706E023703}">
                      <ahyp:hlinkClr xmlns:ahyp="http://schemas.microsoft.com/office/drawing/2018/hyperlinkcolor" val="tx"/>
                    </a:ext>
                  </a:extLst>
                </a:hlinkClick>
              </a:rPr>
              <a:t>Flat lay of wooden block in stairs</a:t>
            </a:r>
            <a:endParaRPr>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19">
                  <a:extLst>
                    <a:ext uri="{A12FA001-AC4F-418D-AE19-62706E023703}">
                      <ahyp:hlinkClr xmlns:ahyp="http://schemas.microsoft.com/office/drawing/2018/hyperlinkcolor" val="tx"/>
                    </a:ext>
                  </a:extLst>
                </a:hlinkClick>
              </a:rPr>
              <a:t>Top view of work space with laptop and copy space</a:t>
            </a:r>
            <a:endParaRPr>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20">
                  <a:extLst>
                    <a:ext uri="{A12FA001-AC4F-418D-AE19-62706E023703}">
                      <ahyp:hlinkClr xmlns:ahyp="http://schemas.microsoft.com/office/drawing/2018/hyperlinkcolor" val="tx"/>
                    </a:ext>
                  </a:extLst>
                </a:hlinkClick>
              </a:rPr>
              <a:t>Black plastic bag close-up</a:t>
            </a:r>
            <a:endParaRPr>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
                <a:solidFill>
                  <a:schemeClr val="dk1"/>
                </a:solidFill>
                <a:highlight>
                  <a:srgbClr val="FFFFFF"/>
                </a:highlight>
                <a:uFill>
                  <a:noFill/>
                </a:uFill>
                <a:hlinkClick r:id="rId21">
                  <a:extLst>
                    <a:ext uri="{A12FA001-AC4F-418D-AE19-62706E023703}">
                      <ahyp:hlinkClr xmlns:ahyp="http://schemas.microsoft.com/office/drawing/2018/hyperlinkcolor" val="tx"/>
                    </a:ext>
                  </a:extLst>
                </a:hlinkClick>
              </a:rPr>
              <a:t>Minimalist texture surface background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0"/>
          <p:cNvSpPr txBox="1">
            <a:spLocks noGrp="1"/>
          </p:cNvSpPr>
          <p:nvPr>
            <p:ph type="title"/>
          </p:nvPr>
        </p:nvSpPr>
        <p:spPr>
          <a:xfrm>
            <a:off x="2052200" y="2001425"/>
            <a:ext cx="1663200" cy="93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0</a:t>
            </a:r>
            <a:r>
              <a:rPr lang="en"/>
              <a:t>2</a:t>
            </a:r>
            <a:endParaRPr b="1"/>
          </a:p>
        </p:txBody>
      </p:sp>
      <p:sp>
        <p:nvSpPr>
          <p:cNvPr id="315" name="Google Shape;315;p40"/>
          <p:cNvSpPr txBox="1">
            <a:spLocks noGrp="1"/>
          </p:cNvSpPr>
          <p:nvPr>
            <p:ph type="title" idx="2"/>
          </p:nvPr>
        </p:nvSpPr>
        <p:spPr>
          <a:xfrm>
            <a:off x="3839400" y="1920350"/>
            <a:ext cx="5150700" cy="9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6000"/>
              <a:t>Path Finder</a:t>
            </a:r>
            <a:endParaRPr sz="6000"/>
          </a:p>
          <a:p>
            <a:pPr marL="0" lvl="0" indent="0" algn="l" rtl="0">
              <a:spcBef>
                <a:spcPts val="0"/>
              </a:spcBef>
              <a:spcAft>
                <a:spcPts val="0"/>
              </a:spcAft>
              <a:buClr>
                <a:schemeClr val="dk1"/>
              </a:buClr>
              <a:buSzPts val="1100"/>
              <a:buFont typeface="Arial"/>
              <a:buNone/>
            </a:pPr>
            <a:endParaRPr sz="6000"/>
          </a:p>
          <a:p>
            <a:pPr marL="0" lvl="0" indent="0" algn="l" rtl="0">
              <a:spcBef>
                <a:spcPts val="0"/>
              </a:spcBef>
              <a:spcAft>
                <a:spcPts val="0"/>
              </a:spcAft>
              <a:buNone/>
            </a:pPr>
            <a:endParaRPr sz="60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60"/>
        <p:cNvGrpSpPr/>
        <p:nvPr/>
      </p:nvGrpSpPr>
      <p:grpSpPr>
        <a:xfrm>
          <a:off x="0" y="0"/>
          <a:ext cx="0" cy="0"/>
          <a:chOff x="0" y="0"/>
          <a:chExt cx="0" cy="0"/>
        </a:xfrm>
      </p:grpSpPr>
      <p:sp>
        <p:nvSpPr>
          <p:cNvPr id="6061" name="Google Shape;6061;p89"/>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a:solidFill>
                  <a:srgbClr val="869FB2"/>
                </a:solidFill>
                <a:uFill>
                  <a:noFill/>
                </a:uFill>
                <a:hlinkClick r:id="" action="ppaction://noaction">
                  <a:extLst>
                    <a:ext uri="{A12FA001-AC4F-418D-AE19-62706E023703}">
                      <ahyp:hlinkClr xmlns:ahyp="http://schemas.microsoft.com/office/drawing/2018/hyperlinkcolor" val="tx"/>
                    </a:ext>
                  </a:extLst>
                </a:hlinkClick>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6062" name="Google Shape;6062;p89"/>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6063" name="Google Shape;6063;p8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67"/>
        <p:cNvGrpSpPr/>
        <p:nvPr/>
      </p:nvGrpSpPr>
      <p:grpSpPr>
        <a:xfrm>
          <a:off x="0" y="0"/>
          <a:ext cx="0" cy="0"/>
          <a:chOff x="0" y="0"/>
          <a:chExt cx="0" cy="0"/>
        </a:xfrm>
      </p:grpSpPr>
      <p:sp>
        <p:nvSpPr>
          <p:cNvPr id="6068" name="Google Shape;6068;p90"/>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6069" name="Google Shape;6069;p90"/>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be a Premium user on </a:t>
            </a:r>
            <a:r>
              <a:rPr lang="en" sz="1000" b="1" u="sng">
                <a:solidFill>
                  <a:srgbClr val="869FB2"/>
                </a:solidFill>
              </a:rPr>
              <a:t>S</a:t>
            </a:r>
            <a:r>
              <a:rPr lang="en" sz="1100" b="1" u="sng">
                <a:solidFill>
                  <a:srgbClr val="869FB2"/>
                </a:solidFill>
                <a:hlinkClick r:id="rId3">
                  <a:extLst>
                    <a:ext uri="{A12FA001-AC4F-418D-AE19-62706E023703}">
                      <ahyp:hlinkClr xmlns:ahyp="http://schemas.microsoft.com/office/drawing/2018/hyperlinkcolor" val="tx"/>
                    </a:ext>
                  </a:extLst>
                </a:hlinkClick>
              </a:rPr>
              <a:t>lidesgo</a:t>
            </a:r>
            <a:r>
              <a:rPr lang="en" sz="1100">
                <a:solidFill>
                  <a:srgbClr val="FFFFFF"/>
                </a:solidFill>
              </a:rPr>
              <a:t>.</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6070" name="Google Shape;6070;p9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74"/>
        <p:cNvGrpSpPr/>
        <p:nvPr/>
      </p:nvGrpSpPr>
      <p:grpSpPr>
        <a:xfrm>
          <a:off x="0" y="0"/>
          <a:ext cx="0" cy="0"/>
          <a:chOff x="0" y="0"/>
          <a:chExt cx="0" cy="0"/>
        </a:xfrm>
      </p:grpSpPr>
      <p:sp>
        <p:nvSpPr>
          <p:cNvPr id="6075" name="Google Shape;6075;p9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076" name="Google Shape;6076;p9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077" name="Google Shape;6077;p9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Bebas Neue</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https://fonts.google.com/specimen/Bebas+Neue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Overpass</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https://fonts.google.com/specimen/Overpass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6078" name="Google Shape;6078;p91"/>
          <p:cNvSpPr/>
          <p:nvPr/>
        </p:nvSpPr>
        <p:spPr>
          <a:xfrm>
            <a:off x="4748539" y="34988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91"/>
          <p:cNvSpPr/>
          <p:nvPr/>
        </p:nvSpPr>
        <p:spPr>
          <a:xfrm>
            <a:off x="3686714" y="3498875"/>
            <a:ext cx="791400" cy="754200"/>
          </a:xfrm>
          <a:prstGeom prst="roundRect">
            <a:avLst>
              <a:gd name="adj" fmla="val 16667"/>
            </a:avLst>
          </a:pr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91"/>
          <p:cNvSpPr txBox="1"/>
          <p:nvPr/>
        </p:nvSpPr>
        <p:spPr>
          <a:xfrm>
            <a:off x="4748539" y="36562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6081" name="Google Shape;6081;p91"/>
          <p:cNvSpPr txBox="1"/>
          <p:nvPr/>
        </p:nvSpPr>
        <p:spPr>
          <a:xfrm>
            <a:off x="3686714"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85"/>
        <p:cNvGrpSpPr/>
        <p:nvPr/>
      </p:nvGrpSpPr>
      <p:grpSpPr>
        <a:xfrm>
          <a:off x="0" y="0"/>
          <a:ext cx="0" cy="0"/>
          <a:chOff x="0" y="0"/>
          <a:chExt cx="0" cy="0"/>
        </a:xfrm>
      </p:grpSpPr>
      <p:sp>
        <p:nvSpPr>
          <p:cNvPr id="6086" name="Google Shape;6086;p92"/>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6087" name="Google Shape;6087;p92"/>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6088" name="Google Shape;6088;p92">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6089" name="Google Shape;6089;p92">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6090" name="Google Shape;6090;p92">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6091" name="Google Shape;6091;p92">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6092" name="Google Shape;6092;p92"/>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6093" name="Google Shape;6093;p92"/>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6094" name="Google Shape;6094;p92"/>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6095" name="Google Shape;6095;p92"/>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6096" name="Google Shape;6096;p92">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6097" name="Google Shape;6097;p92"/>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01"/>
        <p:cNvGrpSpPr/>
        <p:nvPr/>
      </p:nvGrpSpPr>
      <p:grpSpPr>
        <a:xfrm>
          <a:off x="0" y="0"/>
          <a:ext cx="0" cy="0"/>
          <a:chOff x="0" y="0"/>
          <a:chExt cx="0" cy="0"/>
        </a:xfrm>
      </p:grpSpPr>
      <p:sp>
        <p:nvSpPr>
          <p:cNvPr id="6102" name="Google Shape;6102;p93"/>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6103" name="Google Shape;6103;p93"/>
          <p:cNvGrpSpPr/>
          <p:nvPr/>
        </p:nvGrpSpPr>
        <p:grpSpPr>
          <a:xfrm>
            <a:off x="5156078" y="3085736"/>
            <a:ext cx="474294" cy="551291"/>
            <a:chOff x="4727025" y="1332775"/>
            <a:chExt cx="59900" cy="69625"/>
          </a:xfrm>
        </p:grpSpPr>
        <p:sp>
          <p:nvSpPr>
            <p:cNvPr id="6104" name="Google Shape;6104;p9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9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6" name="Google Shape;6106;p93"/>
          <p:cNvGrpSpPr/>
          <p:nvPr/>
        </p:nvGrpSpPr>
        <p:grpSpPr>
          <a:xfrm>
            <a:off x="5769734" y="2314340"/>
            <a:ext cx="555653" cy="557031"/>
            <a:chOff x="4820425" y="1329900"/>
            <a:chExt cx="70175" cy="70350"/>
          </a:xfrm>
        </p:grpSpPr>
        <p:sp>
          <p:nvSpPr>
            <p:cNvPr id="6107" name="Google Shape;6107;p9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9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9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9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93"/>
          <p:cNvGrpSpPr/>
          <p:nvPr/>
        </p:nvGrpSpPr>
        <p:grpSpPr>
          <a:xfrm>
            <a:off x="6396103" y="2318845"/>
            <a:ext cx="582574" cy="533871"/>
            <a:chOff x="4903200" y="1331525"/>
            <a:chExt cx="73575" cy="67425"/>
          </a:xfrm>
        </p:grpSpPr>
        <p:sp>
          <p:nvSpPr>
            <p:cNvPr id="6112" name="Google Shape;6112;p9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9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93"/>
          <p:cNvGrpSpPr/>
          <p:nvPr/>
        </p:nvGrpSpPr>
        <p:grpSpPr>
          <a:xfrm>
            <a:off x="5755581" y="3078709"/>
            <a:ext cx="583960" cy="565345"/>
            <a:chOff x="4815575" y="1416800"/>
            <a:chExt cx="73750" cy="71400"/>
          </a:xfrm>
        </p:grpSpPr>
        <p:sp>
          <p:nvSpPr>
            <p:cNvPr id="6115" name="Google Shape;6115;p9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9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9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93"/>
          <p:cNvGrpSpPr/>
          <p:nvPr/>
        </p:nvGrpSpPr>
        <p:grpSpPr>
          <a:xfrm>
            <a:off x="6390362" y="3108896"/>
            <a:ext cx="589898" cy="504970"/>
            <a:chOff x="4902475" y="1418875"/>
            <a:chExt cx="74500" cy="63775"/>
          </a:xfrm>
        </p:grpSpPr>
        <p:sp>
          <p:nvSpPr>
            <p:cNvPr id="6119" name="Google Shape;6119;p9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9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93"/>
          <p:cNvGrpSpPr/>
          <p:nvPr/>
        </p:nvGrpSpPr>
        <p:grpSpPr>
          <a:xfrm>
            <a:off x="5765577" y="3826000"/>
            <a:ext cx="563967" cy="567127"/>
            <a:chOff x="4818100" y="1507675"/>
            <a:chExt cx="71225" cy="71625"/>
          </a:xfrm>
        </p:grpSpPr>
        <p:sp>
          <p:nvSpPr>
            <p:cNvPr id="6122" name="Google Shape;6122;p9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9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9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9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6" name="Google Shape;6126;p93"/>
          <p:cNvGrpSpPr/>
          <p:nvPr/>
        </p:nvGrpSpPr>
        <p:grpSpPr>
          <a:xfrm>
            <a:off x="5079075" y="3829461"/>
            <a:ext cx="628301" cy="588505"/>
            <a:chOff x="4721450" y="1509475"/>
            <a:chExt cx="79350" cy="74325"/>
          </a:xfrm>
        </p:grpSpPr>
        <p:sp>
          <p:nvSpPr>
            <p:cNvPr id="6127" name="Google Shape;6127;p9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9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9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9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93"/>
          <p:cNvGrpSpPr/>
          <p:nvPr/>
        </p:nvGrpSpPr>
        <p:grpSpPr>
          <a:xfrm>
            <a:off x="6424608" y="3814027"/>
            <a:ext cx="557038" cy="562772"/>
            <a:chOff x="4906800" y="1507500"/>
            <a:chExt cx="70350" cy="71075"/>
          </a:xfrm>
        </p:grpSpPr>
        <p:sp>
          <p:nvSpPr>
            <p:cNvPr id="6132" name="Google Shape;6132;p9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9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9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9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9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93"/>
          <p:cNvGrpSpPr/>
          <p:nvPr/>
        </p:nvGrpSpPr>
        <p:grpSpPr>
          <a:xfrm>
            <a:off x="4462216" y="2340963"/>
            <a:ext cx="517934" cy="517934"/>
            <a:chOff x="3736598" y="2170606"/>
            <a:chExt cx="404889" cy="404889"/>
          </a:xfrm>
        </p:grpSpPr>
        <p:sp>
          <p:nvSpPr>
            <p:cNvPr id="6138" name="Google Shape;6138;p9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9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9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9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93"/>
          <p:cNvGrpSpPr/>
          <p:nvPr/>
        </p:nvGrpSpPr>
        <p:grpSpPr>
          <a:xfrm>
            <a:off x="3729277" y="2341061"/>
            <a:ext cx="586986" cy="517740"/>
            <a:chOff x="3161917" y="2170682"/>
            <a:chExt cx="458870" cy="404737"/>
          </a:xfrm>
        </p:grpSpPr>
        <p:sp>
          <p:nvSpPr>
            <p:cNvPr id="6143" name="Google Shape;6143;p9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9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9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93"/>
          <p:cNvGrpSpPr/>
          <p:nvPr/>
        </p:nvGrpSpPr>
        <p:grpSpPr>
          <a:xfrm>
            <a:off x="3752299" y="3102400"/>
            <a:ext cx="540943" cy="517963"/>
            <a:chOff x="3179914" y="2889488"/>
            <a:chExt cx="422876" cy="404911"/>
          </a:xfrm>
        </p:grpSpPr>
        <p:sp>
          <p:nvSpPr>
            <p:cNvPr id="6147" name="Google Shape;6147;p9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9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9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9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9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9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93"/>
          <p:cNvGrpSpPr/>
          <p:nvPr/>
        </p:nvGrpSpPr>
        <p:grpSpPr>
          <a:xfrm>
            <a:off x="4453093" y="3102358"/>
            <a:ext cx="536180" cy="518047"/>
            <a:chOff x="3729467" y="2889422"/>
            <a:chExt cx="419153" cy="404977"/>
          </a:xfrm>
        </p:grpSpPr>
        <p:sp>
          <p:nvSpPr>
            <p:cNvPr id="6154" name="Google Shape;6154;p9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9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9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9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9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9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9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93"/>
          <p:cNvGrpSpPr/>
          <p:nvPr/>
        </p:nvGrpSpPr>
        <p:grpSpPr>
          <a:xfrm>
            <a:off x="1990126" y="3445787"/>
            <a:ext cx="965351" cy="134611"/>
            <a:chOff x="4411970" y="2962952"/>
            <a:chExt cx="706544" cy="104212"/>
          </a:xfrm>
        </p:grpSpPr>
        <p:sp>
          <p:nvSpPr>
            <p:cNvPr id="6162" name="Google Shape;6162;p9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9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9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9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93"/>
          <p:cNvGrpSpPr/>
          <p:nvPr/>
        </p:nvGrpSpPr>
        <p:grpSpPr>
          <a:xfrm>
            <a:off x="1990126" y="3041077"/>
            <a:ext cx="960158" cy="289172"/>
            <a:chOff x="4411970" y="2726085"/>
            <a:chExt cx="643107" cy="193659"/>
          </a:xfrm>
        </p:grpSpPr>
        <p:sp>
          <p:nvSpPr>
            <p:cNvPr id="6167" name="Google Shape;6167;p9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9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9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93"/>
          <p:cNvGrpSpPr/>
          <p:nvPr/>
        </p:nvGrpSpPr>
        <p:grpSpPr>
          <a:xfrm>
            <a:off x="998624" y="3295400"/>
            <a:ext cx="811503" cy="252584"/>
            <a:chOff x="4411970" y="4340222"/>
            <a:chExt cx="779467" cy="242683"/>
          </a:xfrm>
        </p:grpSpPr>
        <p:sp>
          <p:nvSpPr>
            <p:cNvPr id="6171" name="Google Shape;6171;p9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9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9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93"/>
          <p:cNvGrpSpPr/>
          <p:nvPr/>
        </p:nvGrpSpPr>
        <p:grpSpPr>
          <a:xfrm>
            <a:off x="1990126" y="2709308"/>
            <a:ext cx="965160" cy="216230"/>
            <a:chOff x="4411970" y="2468674"/>
            <a:chExt cx="747317" cy="167425"/>
          </a:xfrm>
        </p:grpSpPr>
        <p:sp>
          <p:nvSpPr>
            <p:cNvPr id="6175" name="Google Shape;6175;p9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9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7" name="Google Shape;6177;p93"/>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8" name="Google Shape;6178;p93"/>
          <p:cNvGrpSpPr/>
          <p:nvPr/>
        </p:nvGrpSpPr>
        <p:grpSpPr>
          <a:xfrm>
            <a:off x="997692" y="2334687"/>
            <a:ext cx="1959041" cy="208784"/>
            <a:chOff x="6336019" y="3733725"/>
            <a:chExt cx="2566206" cy="351310"/>
          </a:xfrm>
        </p:grpSpPr>
        <p:sp>
          <p:nvSpPr>
            <p:cNvPr id="6179" name="Google Shape;6179;p9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9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9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9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93"/>
          <p:cNvGrpSpPr/>
          <p:nvPr/>
        </p:nvGrpSpPr>
        <p:grpSpPr>
          <a:xfrm>
            <a:off x="1990126" y="3950602"/>
            <a:ext cx="946551" cy="153200"/>
            <a:chOff x="4404545" y="3301592"/>
            <a:chExt cx="782403" cy="129272"/>
          </a:xfrm>
        </p:grpSpPr>
        <p:sp>
          <p:nvSpPr>
            <p:cNvPr id="6184" name="Google Shape;6184;p9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9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93"/>
          <p:cNvGrpSpPr/>
          <p:nvPr/>
        </p:nvGrpSpPr>
        <p:grpSpPr>
          <a:xfrm>
            <a:off x="1990126" y="3695937"/>
            <a:ext cx="962257" cy="139127"/>
            <a:chOff x="4411970" y="3131459"/>
            <a:chExt cx="710520" cy="117397"/>
          </a:xfrm>
        </p:grpSpPr>
        <p:sp>
          <p:nvSpPr>
            <p:cNvPr id="6187" name="Google Shape;6187;p9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9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9" name="Google Shape;6189;p93"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0" name="Google Shape;6190;p93"/>
          <p:cNvGrpSpPr/>
          <p:nvPr/>
        </p:nvGrpSpPr>
        <p:grpSpPr>
          <a:xfrm>
            <a:off x="990271" y="3621603"/>
            <a:ext cx="823838" cy="458988"/>
            <a:chOff x="4411970" y="1801825"/>
            <a:chExt cx="734586" cy="409262"/>
          </a:xfrm>
        </p:grpSpPr>
        <p:sp>
          <p:nvSpPr>
            <p:cNvPr id="6191" name="Google Shape;6191;p9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9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93"/>
          <p:cNvGrpSpPr/>
          <p:nvPr/>
        </p:nvGrpSpPr>
        <p:grpSpPr>
          <a:xfrm>
            <a:off x="3095243" y="2339173"/>
            <a:ext cx="521514" cy="521514"/>
            <a:chOff x="5681300" y="2527788"/>
            <a:chExt cx="805800" cy="805800"/>
          </a:xfrm>
        </p:grpSpPr>
        <p:sp>
          <p:nvSpPr>
            <p:cNvPr id="6194" name="Google Shape;6194;p9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9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93"/>
          <p:cNvGrpSpPr/>
          <p:nvPr/>
        </p:nvGrpSpPr>
        <p:grpSpPr>
          <a:xfrm>
            <a:off x="3089483" y="3094865"/>
            <a:ext cx="533033" cy="533033"/>
            <a:chOff x="4049800" y="640400"/>
            <a:chExt cx="858900" cy="858900"/>
          </a:xfrm>
        </p:grpSpPr>
        <p:sp>
          <p:nvSpPr>
            <p:cNvPr id="6197" name="Google Shape;6197;p9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9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93"/>
          <p:cNvGrpSpPr/>
          <p:nvPr/>
        </p:nvGrpSpPr>
        <p:grpSpPr>
          <a:xfrm>
            <a:off x="3014966" y="3772543"/>
            <a:ext cx="682068" cy="682068"/>
            <a:chOff x="5080188" y="927900"/>
            <a:chExt cx="961200" cy="961200"/>
          </a:xfrm>
        </p:grpSpPr>
        <p:sp>
          <p:nvSpPr>
            <p:cNvPr id="6200" name="Google Shape;6200;p9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9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9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9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9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9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9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9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93"/>
          <p:cNvGrpSpPr/>
          <p:nvPr/>
        </p:nvGrpSpPr>
        <p:grpSpPr>
          <a:xfrm>
            <a:off x="4478465" y="3869234"/>
            <a:ext cx="505650" cy="504006"/>
            <a:chOff x="6039282" y="1042577"/>
            <a:chExt cx="734315" cy="731929"/>
          </a:xfrm>
        </p:grpSpPr>
        <p:sp>
          <p:nvSpPr>
            <p:cNvPr id="6209" name="Google Shape;6209;p9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9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9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9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9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9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9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9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9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9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9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9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9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9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9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9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9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9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9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9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9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93"/>
          <p:cNvGrpSpPr/>
          <p:nvPr/>
        </p:nvGrpSpPr>
        <p:grpSpPr>
          <a:xfrm>
            <a:off x="5091067" y="2298862"/>
            <a:ext cx="567744" cy="602136"/>
            <a:chOff x="1825800" y="1651625"/>
            <a:chExt cx="539989" cy="571775"/>
          </a:xfrm>
        </p:grpSpPr>
        <p:sp>
          <p:nvSpPr>
            <p:cNvPr id="6231" name="Google Shape;6231;p9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9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9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9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93"/>
          <p:cNvGrpSpPr/>
          <p:nvPr/>
        </p:nvGrpSpPr>
        <p:grpSpPr>
          <a:xfrm>
            <a:off x="3765995" y="3855579"/>
            <a:ext cx="508123" cy="507955"/>
            <a:chOff x="1897577" y="2802432"/>
            <a:chExt cx="492176" cy="492014"/>
          </a:xfrm>
        </p:grpSpPr>
        <p:sp>
          <p:nvSpPr>
            <p:cNvPr id="6236" name="Google Shape;6236;p9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9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9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9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9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9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9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9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9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9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9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9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93"/>
          <p:cNvGrpSpPr/>
          <p:nvPr/>
        </p:nvGrpSpPr>
        <p:grpSpPr>
          <a:xfrm>
            <a:off x="997525" y="4169123"/>
            <a:ext cx="809227" cy="200842"/>
            <a:chOff x="2013045" y="4813233"/>
            <a:chExt cx="921986" cy="228854"/>
          </a:xfrm>
        </p:grpSpPr>
        <p:sp>
          <p:nvSpPr>
            <p:cNvPr id="6249" name="Google Shape;6249;p9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9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93"/>
          <p:cNvGrpSpPr/>
          <p:nvPr/>
        </p:nvGrpSpPr>
        <p:grpSpPr>
          <a:xfrm>
            <a:off x="1005985" y="2656004"/>
            <a:ext cx="792421" cy="269941"/>
            <a:chOff x="1046767" y="4756633"/>
            <a:chExt cx="859646" cy="292841"/>
          </a:xfrm>
        </p:grpSpPr>
        <p:sp>
          <p:nvSpPr>
            <p:cNvPr id="6252" name="Google Shape;6252;p9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9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9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5" name="Google Shape;6255;p9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9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9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9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9" name="Google Shape;6259;p93"/>
          <p:cNvGrpSpPr/>
          <p:nvPr/>
        </p:nvGrpSpPr>
        <p:grpSpPr>
          <a:xfrm>
            <a:off x="7141841" y="2550562"/>
            <a:ext cx="166473" cy="141497"/>
            <a:chOff x="4660325" y="1866850"/>
            <a:chExt cx="68350" cy="58100"/>
          </a:xfrm>
        </p:grpSpPr>
        <p:sp>
          <p:nvSpPr>
            <p:cNvPr id="6260" name="Google Shape;6260;p9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9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93"/>
          <p:cNvGrpSpPr/>
          <p:nvPr/>
        </p:nvGrpSpPr>
        <p:grpSpPr>
          <a:xfrm>
            <a:off x="7451186" y="2576286"/>
            <a:ext cx="162515" cy="90049"/>
            <a:chOff x="4791775" y="1877500"/>
            <a:chExt cx="66725" cy="36975"/>
          </a:xfrm>
        </p:grpSpPr>
        <p:sp>
          <p:nvSpPr>
            <p:cNvPr id="6263" name="Google Shape;6263;p9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9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93"/>
          <p:cNvGrpSpPr/>
          <p:nvPr/>
        </p:nvGrpSpPr>
        <p:grpSpPr>
          <a:xfrm>
            <a:off x="7772899" y="2576286"/>
            <a:ext cx="144979" cy="90049"/>
            <a:chOff x="4923925" y="1877500"/>
            <a:chExt cx="59525" cy="36975"/>
          </a:xfrm>
        </p:grpSpPr>
        <p:sp>
          <p:nvSpPr>
            <p:cNvPr id="6266" name="Google Shape;6266;p9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9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93"/>
          <p:cNvGrpSpPr/>
          <p:nvPr/>
        </p:nvGrpSpPr>
        <p:grpSpPr>
          <a:xfrm>
            <a:off x="8067390" y="2558477"/>
            <a:ext cx="141447" cy="125667"/>
            <a:chOff x="5058450" y="1870100"/>
            <a:chExt cx="58075" cy="51600"/>
          </a:xfrm>
        </p:grpSpPr>
        <p:sp>
          <p:nvSpPr>
            <p:cNvPr id="6269" name="Google Shape;6269;p9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9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93"/>
          <p:cNvGrpSpPr/>
          <p:nvPr/>
        </p:nvGrpSpPr>
        <p:grpSpPr>
          <a:xfrm>
            <a:off x="7481905" y="2980885"/>
            <a:ext cx="101077" cy="107645"/>
            <a:chOff x="4811425" y="2065025"/>
            <a:chExt cx="41500" cy="44200"/>
          </a:xfrm>
        </p:grpSpPr>
        <p:sp>
          <p:nvSpPr>
            <p:cNvPr id="6272" name="Google Shape;6272;p9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9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93"/>
          <p:cNvGrpSpPr/>
          <p:nvPr/>
        </p:nvGrpSpPr>
        <p:grpSpPr>
          <a:xfrm>
            <a:off x="7774342" y="2981098"/>
            <a:ext cx="120867" cy="107218"/>
            <a:chOff x="4929875" y="2065025"/>
            <a:chExt cx="49625" cy="44025"/>
          </a:xfrm>
        </p:grpSpPr>
        <p:sp>
          <p:nvSpPr>
            <p:cNvPr id="6275" name="Google Shape;6275;p9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9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93"/>
          <p:cNvGrpSpPr/>
          <p:nvPr/>
        </p:nvGrpSpPr>
        <p:grpSpPr>
          <a:xfrm>
            <a:off x="8103011" y="2984112"/>
            <a:ext cx="70206" cy="101191"/>
            <a:chOff x="5083925" y="2066350"/>
            <a:chExt cx="28825" cy="41550"/>
          </a:xfrm>
        </p:grpSpPr>
        <p:sp>
          <p:nvSpPr>
            <p:cNvPr id="6278" name="Google Shape;6278;p9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9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93"/>
          <p:cNvGrpSpPr/>
          <p:nvPr/>
        </p:nvGrpSpPr>
        <p:grpSpPr>
          <a:xfrm>
            <a:off x="7134565" y="2999759"/>
            <a:ext cx="181026" cy="69896"/>
            <a:chOff x="4659775" y="2072775"/>
            <a:chExt cx="74325" cy="28700"/>
          </a:xfrm>
        </p:grpSpPr>
        <p:sp>
          <p:nvSpPr>
            <p:cNvPr id="6281" name="Google Shape;6281;p9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9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9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93"/>
          <p:cNvGrpSpPr/>
          <p:nvPr/>
        </p:nvGrpSpPr>
        <p:grpSpPr>
          <a:xfrm>
            <a:off x="8054421" y="2790324"/>
            <a:ext cx="167387" cy="89197"/>
            <a:chOff x="4662475" y="1976500"/>
            <a:chExt cx="68725" cy="36625"/>
          </a:xfrm>
        </p:grpSpPr>
        <p:sp>
          <p:nvSpPr>
            <p:cNvPr id="6285" name="Google Shape;6285;p9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9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9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93"/>
          <p:cNvGrpSpPr/>
          <p:nvPr/>
        </p:nvGrpSpPr>
        <p:grpSpPr>
          <a:xfrm>
            <a:off x="7751326" y="2793764"/>
            <a:ext cx="166899" cy="82317"/>
            <a:chOff x="4920150" y="1977875"/>
            <a:chExt cx="68525" cy="33800"/>
          </a:xfrm>
        </p:grpSpPr>
        <p:sp>
          <p:nvSpPr>
            <p:cNvPr id="6289" name="Google Shape;6289;p9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9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9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93"/>
          <p:cNvGrpSpPr/>
          <p:nvPr/>
        </p:nvGrpSpPr>
        <p:grpSpPr>
          <a:xfrm>
            <a:off x="7162483" y="3197682"/>
            <a:ext cx="125190" cy="127859"/>
            <a:chOff x="4676550" y="2160575"/>
            <a:chExt cx="51400" cy="52500"/>
          </a:xfrm>
        </p:grpSpPr>
        <p:sp>
          <p:nvSpPr>
            <p:cNvPr id="6293" name="Google Shape;6293;p9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9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9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93"/>
          <p:cNvGrpSpPr/>
          <p:nvPr/>
        </p:nvGrpSpPr>
        <p:grpSpPr>
          <a:xfrm>
            <a:off x="7459741" y="3204714"/>
            <a:ext cx="145405" cy="113794"/>
            <a:chOff x="4768325" y="2163475"/>
            <a:chExt cx="59700" cy="46725"/>
          </a:xfrm>
        </p:grpSpPr>
        <p:sp>
          <p:nvSpPr>
            <p:cNvPr id="6297" name="Google Shape;6297;p9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9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9" name="Google Shape;6299;p9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9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9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9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9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9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5" name="Google Shape;6305;p93"/>
          <p:cNvGrpSpPr/>
          <p:nvPr/>
        </p:nvGrpSpPr>
        <p:grpSpPr>
          <a:xfrm>
            <a:off x="7476059" y="3459808"/>
            <a:ext cx="112768" cy="106853"/>
            <a:chOff x="4768575" y="2253950"/>
            <a:chExt cx="46300" cy="43875"/>
          </a:xfrm>
        </p:grpSpPr>
        <p:sp>
          <p:nvSpPr>
            <p:cNvPr id="6306" name="Google Shape;6306;p9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9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93"/>
          <p:cNvGrpSpPr/>
          <p:nvPr/>
        </p:nvGrpSpPr>
        <p:grpSpPr>
          <a:xfrm>
            <a:off x="7775682" y="3948834"/>
            <a:ext cx="118187" cy="146246"/>
            <a:chOff x="4960900" y="2433225"/>
            <a:chExt cx="48525" cy="60050"/>
          </a:xfrm>
        </p:grpSpPr>
        <p:sp>
          <p:nvSpPr>
            <p:cNvPr id="6309" name="Google Shape;6309;p9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9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93"/>
          <p:cNvGrpSpPr/>
          <p:nvPr/>
        </p:nvGrpSpPr>
        <p:grpSpPr>
          <a:xfrm>
            <a:off x="7464247" y="4212895"/>
            <a:ext cx="136394" cy="143810"/>
            <a:chOff x="4854075" y="2527625"/>
            <a:chExt cx="56000" cy="59050"/>
          </a:xfrm>
        </p:grpSpPr>
        <p:sp>
          <p:nvSpPr>
            <p:cNvPr id="6312" name="Google Shape;6312;p9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9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4" name="Google Shape;6314;p9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9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9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7" name="Google Shape;6317;p93"/>
          <p:cNvGrpSpPr/>
          <p:nvPr/>
        </p:nvGrpSpPr>
        <p:grpSpPr>
          <a:xfrm>
            <a:off x="8088458" y="3676639"/>
            <a:ext cx="99312" cy="160797"/>
            <a:chOff x="5059700" y="2334775"/>
            <a:chExt cx="40775" cy="66025"/>
          </a:xfrm>
        </p:grpSpPr>
        <p:sp>
          <p:nvSpPr>
            <p:cNvPr id="6318" name="Google Shape;6318;p9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9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9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9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9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9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9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9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9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93"/>
          <p:cNvGrpSpPr/>
          <p:nvPr/>
        </p:nvGrpSpPr>
        <p:grpSpPr>
          <a:xfrm>
            <a:off x="8045622" y="3941771"/>
            <a:ext cx="184984" cy="160371"/>
            <a:chOff x="5037700" y="2430325"/>
            <a:chExt cx="75950" cy="65850"/>
          </a:xfrm>
        </p:grpSpPr>
        <p:sp>
          <p:nvSpPr>
            <p:cNvPr id="6328" name="Google Shape;6328;p9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9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93"/>
          <p:cNvGrpSpPr/>
          <p:nvPr/>
        </p:nvGrpSpPr>
        <p:grpSpPr>
          <a:xfrm>
            <a:off x="7465128" y="3708223"/>
            <a:ext cx="173014" cy="97629"/>
            <a:chOff x="4756975" y="2341800"/>
            <a:chExt cx="91975" cy="51925"/>
          </a:xfrm>
        </p:grpSpPr>
        <p:sp>
          <p:nvSpPr>
            <p:cNvPr id="6331" name="Google Shape;6331;p9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9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9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9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9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9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9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9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9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9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9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9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9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9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9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9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9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9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9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9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93"/>
          <p:cNvGrpSpPr/>
          <p:nvPr/>
        </p:nvGrpSpPr>
        <p:grpSpPr>
          <a:xfrm>
            <a:off x="7732065" y="4196920"/>
            <a:ext cx="212497" cy="175761"/>
            <a:chOff x="4943575" y="2516350"/>
            <a:chExt cx="98675" cy="81700"/>
          </a:xfrm>
        </p:grpSpPr>
        <p:sp>
          <p:nvSpPr>
            <p:cNvPr id="6352" name="Google Shape;6352;p9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9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9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9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9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9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9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9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9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9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9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9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9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9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9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9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9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9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9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9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9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9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9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9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9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9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9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9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9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9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9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9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9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9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9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9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9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9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9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9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9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9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9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9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9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9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9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9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9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9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9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9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9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9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9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9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9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9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9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9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9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9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9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9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9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9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9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9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9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9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9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9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9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9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9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9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9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9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0" name="Google Shape;6430;p9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9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93"/>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93"/>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9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438"/>
        <p:cNvGrpSpPr/>
        <p:nvPr/>
      </p:nvGrpSpPr>
      <p:grpSpPr>
        <a:xfrm>
          <a:off x="0" y="0"/>
          <a:ext cx="0" cy="0"/>
          <a:chOff x="0" y="0"/>
          <a:chExt cx="0" cy="0"/>
        </a:xfrm>
      </p:grpSpPr>
      <p:grpSp>
        <p:nvGrpSpPr>
          <p:cNvPr id="6439" name="Google Shape;6439;p94"/>
          <p:cNvGrpSpPr/>
          <p:nvPr/>
        </p:nvGrpSpPr>
        <p:grpSpPr>
          <a:xfrm>
            <a:off x="6647587" y="3567393"/>
            <a:ext cx="560636" cy="516497"/>
            <a:chOff x="6652051" y="3714143"/>
            <a:chExt cx="560636" cy="516497"/>
          </a:xfrm>
        </p:grpSpPr>
        <p:grpSp>
          <p:nvGrpSpPr>
            <p:cNvPr id="6440" name="Google Shape;6440;p94"/>
            <p:cNvGrpSpPr/>
            <p:nvPr/>
          </p:nvGrpSpPr>
          <p:grpSpPr>
            <a:xfrm>
              <a:off x="6669657" y="3716715"/>
              <a:ext cx="466768" cy="464314"/>
              <a:chOff x="3139766" y="765669"/>
              <a:chExt cx="886380" cy="881888"/>
            </a:xfrm>
          </p:grpSpPr>
          <p:grpSp>
            <p:nvGrpSpPr>
              <p:cNvPr id="6441" name="Google Shape;6441;p94"/>
              <p:cNvGrpSpPr/>
              <p:nvPr/>
            </p:nvGrpSpPr>
            <p:grpSpPr>
              <a:xfrm>
                <a:off x="3139766" y="765669"/>
                <a:ext cx="886380" cy="881888"/>
                <a:chOff x="3139766" y="765669"/>
                <a:chExt cx="886380" cy="881888"/>
              </a:xfrm>
            </p:grpSpPr>
            <p:sp>
              <p:nvSpPr>
                <p:cNvPr id="6442" name="Google Shape;6442;p9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9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9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9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9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9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9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9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9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1" name="Google Shape;6451;p9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9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9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9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5" name="Google Shape;6455;p9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94"/>
          <p:cNvGrpSpPr/>
          <p:nvPr/>
        </p:nvGrpSpPr>
        <p:grpSpPr>
          <a:xfrm>
            <a:off x="7646296" y="3047976"/>
            <a:ext cx="104231" cy="320340"/>
            <a:chOff x="7564426" y="3224343"/>
            <a:chExt cx="119985" cy="368801"/>
          </a:xfrm>
        </p:grpSpPr>
        <p:sp>
          <p:nvSpPr>
            <p:cNvPr id="6457" name="Google Shape;6457;p9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9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94"/>
          <p:cNvGrpSpPr/>
          <p:nvPr/>
        </p:nvGrpSpPr>
        <p:grpSpPr>
          <a:xfrm>
            <a:off x="7345785" y="3042077"/>
            <a:ext cx="189489" cy="332132"/>
            <a:chOff x="8370831" y="3202002"/>
            <a:chExt cx="218129" cy="382376"/>
          </a:xfrm>
        </p:grpSpPr>
        <p:sp>
          <p:nvSpPr>
            <p:cNvPr id="6460" name="Google Shape;6460;p9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9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2" name="Google Shape;6462;p94"/>
          <p:cNvGrpSpPr/>
          <p:nvPr/>
        </p:nvGrpSpPr>
        <p:grpSpPr>
          <a:xfrm>
            <a:off x="8069174" y="3453209"/>
            <a:ext cx="309429" cy="267000"/>
            <a:chOff x="6742064" y="3750480"/>
            <a:chExt cx="399315" cy="344560"/>
          </a:xfrm>
        </p:grpSpPr>
        <p:sp>
          <p:nvSpPr>
            <p:cNvPr id="6463" name="Google Shape;6463;p9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9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94"/>
          <p:cNvGrpSpPr/>
          <p:nvPr/>
        </p:nvGrpSpPr>
        <p:grpSpPr>
          <a:xfrm>
            <a:off x="7608193" y="3804257"/>
            <a:ext cx="180437" cy="281608"/>
            <a:chOff x="7248525" y="3739696"/>
            <a:chExt cx="230531" cy="359790"/>
          </a:xfrm>
        </p:grpSpPr>
        <p:sp>
          <p:nvSpPr>
            <p:cNvPr id="6466" name="Google Shape;6466;p9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9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94"/>
          <p:cNvGrpSpPr/>
          <p:nvPr/>
        </p:nvGrpSpPr>
        <p:grpSpPr>
          <a:xfrm>
            <a:off x="7854113" y="3447481"/>
            <a:ext cx="162896" cy="278710"/>
            <a:chOff x="7601242" y="3729267"/>
            <a:chExt cx="222566" cy="380803"/>
          </a:xfrm>
        </p:grpSpPr>
        <p:sp>
          <p:nvSpPr>
            <p:cNvPr id="6469" name="Google Shape;6469;p9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9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1" name="Google Shape;6471;p94"/>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94"/>
          <p:cNvGrpSpPr/>
          <p:nvPr/>
        </p:nvGrpSpPr>
        <p:grpSpPr>
          <a:xfrm>
            <a:off x="7343758" y="3448622"/>
            <a:ext cx="193543" cy="275990"/>
            <a:chOff x="8304647" y="3738687"/>
            <a:chExt cx="225076" cy="320956"/>
          </a:xfrm>
        </p:grpSpPr>
        <p:sp>
          <p:nvSpPr>
            <p:cNvPr id="6473" name="Google Shape;6473;p9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9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9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94"/>
          <p:cNvGrpSpPr/>
          <p:nvPr/>
        </p:nvGrpSpPr>
        <p:grpSpPr>
          <a:xfrm>
            <a:off x="7616251" y="3448622"/>
            <a:ext cx="178492" cy="275990"/>
            <a:chOff x="8615101" y="3738687"/>
            <a:chExt cx="207573" cy="320956"/>
          </a:xfrm>
        </p:grpSpPr>
        <p:sp>
          <p:nvSpPr>
            <p:cNvPr id="6477" name="Google Shape;6477;p9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9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9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0" name="Google Shape;6480;p94"/>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1" name="Google Shape;6481;p94"/>
          <p:cNvGrpSpPr/>
          <p:nvPr/>
        </p:nvGrpSpPr>
        <p:grpSpPr>
          <a:xfrm>
            <a:off x="7841782" y="3851282"/>
            <a:ext cx="187557" cy="187557"/>
            <a:chOff x="8565775" y="671075"/>
            <a:chExt cx="441000" cy="441000"/>
          </a:xfrm>
        </p:grpSpPr>
        <p:sp>
          <p:nvSpPr>
            <p:cNvPr id="6482" name="Google Shape;6482;p9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9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4" name="Google Shape;6484;p94"/>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94"/>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6" name="Google Shape;6486;p94"/>
          <p:cNvGrpSpPr/>
          <p:nvPr/>
        </p:nvGrpSpPr>
        <p:grpSpPr>
          <a:xfrm>
            <a:off x="5996254" y="2923808"/>
            <a:ext cx="587865" cy="517731"/>
            <a:chOff x="6000718" y="3070557"/>
            <a:chExt cx="587865" cy="517731"/>
          </a:xfrm>
        </p:grpSpPr>
        <p:sp>
          <p:nvSpPr>
            <p:cNvPr id="6487" name="Google Shape;6487;p9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9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9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9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9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9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9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9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9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9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94"/>
          <p:cNvGrpSpPr/>
          <p:nvPr/>
        </p:nvGrpSpPr>
        <p:grpSpPr>
          <a:xfrm>
            <a:off x="6011059" y="3567468"/>
            <a:ext cx="557665" cy="516387"/>
            <a:chOff x="6015523" y="3714217"/>
            <a:chExt cx="557665" cy="516387"/>
          </a:xfrm>
        </p:grpSpPr>
        <p:grpSp>
          <p:nvGrpSpPr>
            <p:cNvPr id="6498" name="Google Shape;6498;p94"/>
            <p:cNvGrpSpPr/>
            <p:nvPr/>
          </p:nvGrpSpPr>
          <p:grpSpPr>
            <a:xfrm>
              <a:off x="6036094" y="3716980"/>
              <a:ext cx="529822" cy="510480"/>
              <a:chOff x="3148311" y="-545634"/>
              <a:chExt cx="1006118" cy="969572"/>
            </a:xfrm>
          </p:grpSpPr>
          <p:sp>
            <p:nvSpPr>
              <p:cNvPr id="6499" name="Google Shape;6499;p9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9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9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9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9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9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9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9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9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9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9" name="Google Shape;6509;p9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94"/>
          <p:cNvGrpSpPr/>
          <p:nvPr/>
        </p:nvGrpSpPr>
        <p:grpSpPr>
          <a:xfrm>
            <a:off x="6639841" y="2926879"/>
            <a:ext cx="576302" cy="511871"/>
            <a:chOff x="6644304" y="3073628"/>
            <a:chExt cx="576302" cy="511871"/>
          </a:xfrm>
        </p:grpSpPr>
        <p:grpSp>
          <p:nvGrpSpPr>
            <p:cNvPr id="6511" name="Google Shape;6511;p94"/>
            <p:cNvGrpSpPr/>
            <p:nvPr/>
          </p:nvGrpSpPr>
          <p:grpSpPr>
            <a:xfrm>
              <a:off x="6712169" y="3073651"/>
              <a:ext cx="481611" cy="506713"/>
              <a:chOff x="1833536" y="-546641"/>
              <a:chExt cx="914567" cy="962419"/>
            </a:xfrm>
          </p:grpSpPr>
          <p:grpSp>
            <p:nvGrpSpPr>
              <p:cNvPr id="6512" name="Google Shape;6512;p94"/>
              <p:cNvGrpSpPr/>
              <p:nvPr/>
            </p:nvGrpSpPr>
            <p:grpSpPr>
              <a:xfrm>
                <a:off x="1833536" y="-524249"/>
                <a:ext cx="914567" cy="940027"/>
                <a:chOff x="1833536" y="-524249"/>
                <a:chExt cx="914567" cy="940027"/>
              </a:xfrm>
            </p:grpSpPr>
            <p:sp>
              <p:nvSpPr>
                <p:cNvPr id="6513" name="Google Shape;6513;p9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9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9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9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9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9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9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9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9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2" name="Google Shape;6522;p9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94"/>
          <p:cNvGrpSpPr/>
          <p:nvPr/>
        </p:nvGrpSpPr>
        <p:grpSpPr>
          <a:xfrm>
            <a:off x="719115" y="2852867"/>
            <a:ext cx="2622876" cy="1333540"/>
            <a:chOff x="238125" y="1038125"/>
            <a:chExt cx="7146800" cy="3633625"/>
          </a:xfrm>
        </p:grpSpPr>
        <p:sp>
          <p:nvSpPr>
            <p:cNvPr id="6524" name="Google Shape;6524;p9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9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9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9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9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9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9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9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9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9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9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9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9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9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9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9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9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9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9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9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9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9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9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9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9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9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9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9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9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9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9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9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9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9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9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9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9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9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9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9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9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9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9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9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9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9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9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9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9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9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9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9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9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9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9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9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9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9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9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9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9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9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9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9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9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9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9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9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9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9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9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9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9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9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9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9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9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9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9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9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9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9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9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9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9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9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9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9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9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9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9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9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9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9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9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9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9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9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9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9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9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9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9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9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9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9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9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9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9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9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9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9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9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9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9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9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9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9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9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9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9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9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9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9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9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9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9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9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9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9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9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9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9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9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9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9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9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9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9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9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9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9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9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9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9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9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9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9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9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9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9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9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9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9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9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9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9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9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9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9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9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9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9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9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9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9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9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9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9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9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9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9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9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9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9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9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9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9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9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9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9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9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9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9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9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9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9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9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9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9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9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9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9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9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9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9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9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9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9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9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9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9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9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9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9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9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9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9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9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9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9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9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9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9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9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9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9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9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9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9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9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9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9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9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9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9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9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9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9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9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9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9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9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9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9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9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9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9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9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9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9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9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9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9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9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9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9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9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9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9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9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9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9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9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9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9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9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9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9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9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9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9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9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9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9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9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9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9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9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9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9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9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9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9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9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9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9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9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9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9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9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9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9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9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9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9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9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9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9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9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9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9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9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9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9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9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9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9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9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9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9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9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9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9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9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9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9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9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9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9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9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9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9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9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9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9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9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9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9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9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9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9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9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9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9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9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9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9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9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9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9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9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9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9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9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9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9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9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9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9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9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9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9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9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9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9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9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9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9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9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9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9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9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9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9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9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9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9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9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9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9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9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9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9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9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9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9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9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9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9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9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9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9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9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9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9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9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9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9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9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9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9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9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9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9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9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9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9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9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9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9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9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9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9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9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9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9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9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9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9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9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9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9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9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9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9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9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9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9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9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9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9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9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9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9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9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9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9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9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9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9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9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9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9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9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9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9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9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9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9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9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9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9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9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9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9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9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9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9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9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9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9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9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9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9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9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9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9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9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9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9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9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9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9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9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9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9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9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9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9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9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9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9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9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9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9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9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9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9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9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9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9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9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9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9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9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9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9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9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9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9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9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9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9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9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9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9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9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9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9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9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9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9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9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9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9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9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9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9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9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9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9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9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9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9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9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9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9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9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9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9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9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9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9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9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9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9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9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9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9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9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9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9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9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9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9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9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9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9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9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9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9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9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9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9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9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9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9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9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9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9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9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9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9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9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9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9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9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9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9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9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9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9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9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9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9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9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9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9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9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9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9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9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9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9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9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9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9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9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9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9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9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9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9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9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9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9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9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9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9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9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9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9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9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9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9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9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9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9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9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9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9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9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9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9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9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9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9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9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9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9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9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9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9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9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9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9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9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9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9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9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9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9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9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9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9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9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9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9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9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9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9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9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9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9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9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9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9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9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9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9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9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9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9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9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9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9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9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9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9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9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9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9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9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9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9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9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9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9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9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9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9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9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9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9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9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9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9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9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9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9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9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9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9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9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9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9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9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9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9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9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9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9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9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9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9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9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9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9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9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9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9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9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9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9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9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9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9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9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9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9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9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9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9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9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9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9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9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9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9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9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9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9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9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9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9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9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9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9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9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9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9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9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9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9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9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9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9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9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9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9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9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9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9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9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9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9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9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9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9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9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9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9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9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9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9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9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9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9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9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9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9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9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9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9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9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9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9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9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9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9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9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9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9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9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9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9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9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9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9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9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9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9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9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9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9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9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9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9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9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9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9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9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9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9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9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9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9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9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9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9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9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9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9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9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9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9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9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9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9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9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9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9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9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9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9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9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9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9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9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9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9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9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9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9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9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9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9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9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9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9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9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9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9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9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9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9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9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9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9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9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9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9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9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9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9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9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9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9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9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9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9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9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9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9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9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9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9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9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9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9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9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9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9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9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9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9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9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9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9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9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9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9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9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9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9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9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9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9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9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9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9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9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9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9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9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9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9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9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9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9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9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9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9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9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9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9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9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9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9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9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9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9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9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9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9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9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9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9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9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9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9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9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9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9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9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9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9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9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9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9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9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9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9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9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9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9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9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9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9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9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9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9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9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9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9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9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9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9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9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9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9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9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9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9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9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9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9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9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9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9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9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9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9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9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9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9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9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9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9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9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9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9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9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9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9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9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9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9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9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9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9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9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9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9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9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9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9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9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9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9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9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9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9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9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9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9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9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9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9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9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9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9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9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9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9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9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9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9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9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9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9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9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9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9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9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9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9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9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9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9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9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9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9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9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9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9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9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9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9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9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9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9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9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9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9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9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9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9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9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9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9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9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9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9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9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9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9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9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9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9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9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9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9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9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9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9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9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9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9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9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9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9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9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9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9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9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9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9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9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9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9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9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9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9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9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9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9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9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9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9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9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9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9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9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9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9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9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9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9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9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9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9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9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9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9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9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9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9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9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9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9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9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9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9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9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9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9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9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9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9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9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9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9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9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9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9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9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9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9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9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9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9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9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9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9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9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9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9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9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9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9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9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9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9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9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9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9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9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9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9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9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9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9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9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9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9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9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9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9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9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9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9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9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9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9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9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9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9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9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9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9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9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9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9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9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9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9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9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9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9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9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9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9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9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9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9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9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9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9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9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9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9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9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9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9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9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9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9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9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9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9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9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9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9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9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9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9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9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9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9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9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9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9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9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9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9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9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9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9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9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9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9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9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9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9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9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9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9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9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9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9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9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9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9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9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9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9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9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9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9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9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9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9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9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9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9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9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9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9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9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9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9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9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9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9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9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9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9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9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9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9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9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9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9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9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9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9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9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9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9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9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9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9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9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9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9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9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9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9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9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9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9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9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9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9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9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9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9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9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9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9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9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9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9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9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9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9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9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9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9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9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9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9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9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9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9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9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9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9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9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9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9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9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9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9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9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9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9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9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9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9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9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9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9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9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9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9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9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9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9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9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9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9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9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9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9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9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9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9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9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9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9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9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9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9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9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9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9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9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9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9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9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9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9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9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9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9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9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9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9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9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9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9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9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9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9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9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9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9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9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9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9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9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9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9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9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9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9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9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9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9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9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9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9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9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9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9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9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9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9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9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9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9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9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9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9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9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9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9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9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9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9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9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9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9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9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9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9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9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9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9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9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9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9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9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9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9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9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9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9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9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9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9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9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9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9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9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9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9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9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9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9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9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9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9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9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9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9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9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9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9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9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9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9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9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9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9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9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9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9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9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9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9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9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9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9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9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9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9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9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9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9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9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9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9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9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9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9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9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9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9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9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9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9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9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9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9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9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9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9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9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9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9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9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9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9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9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9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9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9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9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9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9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9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9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9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9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9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9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9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9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9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9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9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9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9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9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9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9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9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9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9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9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9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9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9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9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9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9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9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9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9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9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9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9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9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9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9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9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9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9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9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9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9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9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9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9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9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9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9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9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9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9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9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9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9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9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9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9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9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9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9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9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9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9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9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9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9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9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9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9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9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9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9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9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9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9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9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9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9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9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9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9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9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9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9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9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9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9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9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9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9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9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9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9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9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9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9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9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9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9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9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9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9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9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9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9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9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9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9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9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9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9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9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9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9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9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9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9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94"/>
          <p:cNvGrpSpPr/>
          <p:nvPr/>
        </p:nvGrpSpPr>
        <p:grpSpPr>
          <a:xfrm>
            <a:off x="3574273" y="2854307"/>
            <a:ext cx="2241344" cy="1330656"/>
            <a:chOff x="3597785" y="3065882"/>
            <a:chExt cx="2241344" cy="1330656"/>
          </a:xfrm>
        </p:grpSpPr>
        <p:grpSp>
          <p:nvGrpSpPr>
            <p:cNvPr id="8097" name="Google Shape;8097;p94"/>
            <p:cNvGrpSpPr/>
            <p:nvPr/>
          </p:nvGrpSpPr>
          <p:grpSpPr>
            <a:xfrm>
              <a:off x="5296908" y="3937355"/>
              <a:ext cx="143198" cy="32380"/>
              <a:chOff x="5296908" y="3937355"/>
              <a:chExt cx="143198" cy="32380"/>
            </a:xfrm>
          </p:grpSpPr>
          <p:sp>
            <p:nvSpPr>
              <p:cNvPr id="8098" name="Google Shape;8098;p9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9" name="Google Shape;8099;p94"/>
              <p:cNvGrpSpPr/>
              <p:nvPr/>
            </p:nvGrpSpPr>
            <p:grpSpPr>
              <a:xfrm>
                <a:off x="5402331" y="3937355"/>
                <a:ext cx="37776" cy="32380"/>
                <a:chOff x="5402331" y="3937355"/>
                <a:chExt cx="37776" cy="32380"/>
              </a:xfrm>
            </p:grpSpPr>
            <p:sp>
              <p:nvSpPr>
                <p:cNvPr id="8100" name="Google Shape;8100;p9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9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94"/>
              <p:cNvGrpSpPr/>
              <p:nvPr/>
            </p:nvGrpSpPr>
            <p:grpSpPr>
              <a:xfrm>
                <a:off x="5296908" y="3937355"/>
                <a:ext cx="37783" cy="32380"/>
                <a:chOff x="5296908" y="3937355"/>
                <a:chExt cx="37783" cy="32380"/>
              </a:xfrm>
            </p:grpSpPr>
            <p:sp>
              <p:nvSpPr>
                <p:cNvPr id="8103" name="Google Shape;8103;p9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9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5" name="Google Shape;8105;p94"/>
            <p:cNvGrpSpPr/>
            <p:nvPr/>
          </p:nvGrpSpPr>
          <p:grpSpPr>
            <a:xfrm>
              <a:off x="4724163" y="3119631"/>
              <a:ext cx="120838" cy="84218"/>
              <a:chOff x="4724163" y="3119631"/>
              <a:chExt cx="120838" cy="84218"/>
            </a:xfrm>
          </p:grpSpPr>
          <p:grpSp>
            <p:nvGrpSpPr>
              <p:cNvPr id="8106" name="Google Shape;8106;p94"/>
              <p:cNvGrpSpPr/>
              <p:nvPr/>
            </p:nvGrpSpPr>
            <p:grpSpPr>
              <a:xfrm>
                <a:off x="4746712" y="3132773"/>
                <a:ext cx="86869" cy="56424"/>
                <a:chOff x="4746712" y="3132773"/>
                <a:chExt cx="86869" cy="56424"/>
              </a:xfrm>
            </p:grpSpPr>
            <p:sp>
              <p:nvSpPr>
                <p:cNvPr id="8107" name="Google Shape;8107;p9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9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94"/>
              <p:cNvGrpSpPr/>
              <p:nvPr/>
            </p:nvGrpSpPr>
            <p:grpSpPr>
              <a:xfrm>
                <a:off x="4773634" y="3143336"/>
                <a:ext cx="37776" cy="32451"/>
                <a:chOff x="4773634" y="3143336"/>
                <a:chExt cx="37776" cy="32451"/>
              </a:xfrm>
            </p:grpSpPr>
            <p:sp>
              <p:nvSpPr>
                <p:cNvPr id="8110" name="Google Shape;8110;p9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9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94"/>
              <p:cNvGrpSpPr/>
              <p:nvPr/>
            </p:nvGrpSpPr>
            <p:grpSpPr>
              <a:xfrm>
                <a:off x="4724163" y="3131248"/>
                <a:ext cx="37776" cy="32459"/>
                <a:chOff x="4724163" y="3131248"/>
                <a:chExt cx="37776" cy="32459"/>
              </a:xfrm>
            </p:grpSpPr>
            <p:sp>
              <p:nvSpPr>
                <p:cNvPr id="8113" name="Google Shape;8113;p9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9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94"/>
              <p:cNvGrpSpPr/>
              <p:nvPr/>
            </p:nvGrpSpPr>
            <p:grpSpPr>
              <a:xfrm>
                <a:off x="4755081" y="3176054"/>
                <a:ext cx="32357" cy="27795"/>
                <a:chOff x="4755081" y="3176054"/>
                <a:chExt cx="32357" cy="27795"/>
              </a:xfrm>
            </p:grpSpPr>
            <p:sp>
              <p:nvSpPr>
                <p:cNvPr id="8116" name="Google Shape;8116;p9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9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94"/>
              <p:cNvGrpSpPr/>
              <p:nvPr/>
            </p:nvGrpSpPr>
            <p:grpSpPr>
              <a:xfrm>
                <a:off x="4812550" y="3119631"/>
                <a:ext cx="32451" cy="27803"/>
                <a:chOff x="4812550" y="3119631"/>
                <a:chExt cx="32451" cy="27803"/>
              </a:xfrm>
            </p:grpSpPr>
            <p:sp>
              <p:nvSpPr>
                <p:cNvPr id="8119" name="Google Shape;8119;p9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9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1" name="Google Shape;8121;p94"/>
            <p:cNvGrpSpPr/>
            <p:nvPr/>
          </p:nvGrpSpPr>
          <p:grpSpPr>
            <a:xfrm>
              <a:off x="5382826" y="4027197"/>
              <a:ext cx="268967" cy="250422"/>
              <a:chOff x="5382826" y="4027197"/>
              <a:chExt cx="268967" cy="250422"/>
            </a:xfrm>
          </p:grpSpPr>
          <p:grpSp>
            <p:nvGrpSpPr>
              <p:cNvPr id="8122" name="Google Shape;8122;p94"/>
              <p:cNvGrpSpPr/>
              <p:nvPr/>
            </p:nvGrpSpPr>
            <p:grpSpPr>
              <a:xfrm>
                <a:off x="5405280" y="4042510"/>
                <a:ext cx="237570" cy="218647"/>
                <a:chOff x="5405280" y="4042510"/>
                <a:chExt cx="237570" cy="218647"/>
              </a:xfrm>
            </p:grpSpPr>
            <p:sp>
              <p:nvSpPr>
                <p:cNvPr id="8123" name="Google Shape;8123;p9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9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9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9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9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9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94"/>
              <p:cNvGrpSpPr/>
              <p:nvPr/>
            </p:nvGrpSpPr>
            <p:grpSpPr>
              <a:xfrm>
                <a:off x="5382826" y="4125549"/>
                <a:ext cx="37776" cy="32380"/>
                <a:chOff x="5382826" y="4125549"/>
                <a:chExt cx="37776" cy="32380"/>
              </a:xfrm>
            </p:grpSpPr>
            <p:sp>
              <p:nvSpPr>
                <p:cNvPr id="8130" name="Google Shape;8130;p9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9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94"/>
              <p:cNvGrpSpPr/>
              <p:nvPr/>
            </p:nvGrpSpPr>
            <p:grpSpPr>
              <a:xfrm>
                <a:off x="5475680" y="4195587"/>
                <a:ext cx="37783" cy="32364"/>
                <a:chOff x="5475680" y="4195587"/>
                <a:chExt cx="37783" cy="32364"/>
              </a:xfrm>
            </p:grpSpPr>
            <p:sp>
              <p:nvSpPr>
                <p:cNvPr id="8133" name="Google Shape;8133;p9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9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94"/>
              <p:cNvGrpSpPr/>
              <p:nvPr/>
            </p:nvGrpSpPr>
            <p:grpSpPr>
              <a:xfrm>
                <a:off x="5532575" y="4027197"/>
                <a:ext cx="33308" cy="32262"/>
                <a:chOff x="5532575" y="4027197"/>
                <a:chExt cx="33308" cy="32262"/>
              </a:xfrm>
            </p:grpSpPr>
            <p:sp>
              <p:nvSpPr>
                <p:cNvPr id="8136" name="Google Shape;8136;p9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9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94"/>
              <p:cNvGrpSpPr/>
              <p:nvPr/>
            </p:nvGrpSpPr>
            <p:grpSpPr>
              <a:xfrm>
                <a:off x="5590706" y="4245348"/>
                <a:ext cx="33497" cy="32270"/>
                <a:chOff x="5590706" y="4245348"/>
                <a:chExt cx="33497" cy="32270"/>
              </a:xfrm>
            </p:grpSpPr>
            <p:sp>
              <p:nvSpPr>
                <p:cNvPr id="8139" name="Google Shape;8139;p9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9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94"/>
              <p:cNvGrpSpPr/>
              <p:nvPr/>
            </p:nvGrpSpPr>
            <p:grpSpPr>
              <a:xfrm>
                <a:off x="5618681" y="4109677"/>
                <a:ext cx="33112" cy="32357"/>
                <a:chOff x="5618681" y="4109677"/>
                <a:chExt cx="33112" cy="32357"/>
              </a:xfrm>
            </p:grpSpPr>
            <p:sp>
              <p:nvSpPr>
                <p:cNvPr id="8142" name="Google Shape;8142;p9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9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94"/>
              <p:cNvGrpSpPr/>
              <p:nvPr/>
            </p:nvGrpSpPr>
            <p:grpSpPr>
              <a:xfrm>
                <a:off x="5479298" y="4128262"/>
                <a:ext cx="31405" cy="26906"/>
                <a:chOff x="5479298" y="4128262"/>
                <a:chExt cx="31405" cy="26906"/>
              </a:xfrm>
            </p:grpSpPr>
            <p:sp>
              <p:nvSpPr>
                <p:cNvPr id="8145" name="Google Shape;8145;p9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9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94"/>
              <p:cNvGrpSpPr/>
              <p:nvPr/>
            </p:nvGrpSpPr>
            <p:grpSpPr>
              <a:xfrm>
                <a:off x="5582903" y="4180116"/>
                <a:ext cx="31499" cy="26898"/>
                <a:chOff x="5582903" y="4180116"/>
                <a:chExt cx="31499" cy="26898"/>
              </a:xfrm>
            </p:grpSpPr>
            <p:sp>
              <p:nvSpPr>
                <p:cNvPr id="8148" name="Google Shape;8148;p9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9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0" name="Google Shape;8150;p94"/>
            <p:cNvGrpSpPr/>
            <p:nvPr/>
          </p:nvGrpSpPr>
          <p:grpSpPr>
            <a:xfrm>
              <a:off x="3977681" y="3230323"/>
              <a:ext cx="94584" cy="84085"/>
              <a:chOff x="3977681" y="3230323"/>
              <a:chExt cx="94584" cy="84085"/>
            </a:xfrm>
          </p:grpSpPr>
          <p:grpSp>
            <p:nvGrpSpPr>
              <p:cNvPr id="8151" name="Google Shape;8151;p94"/>
              <p:cNvGrpSpPr/>
              <p:nvPr/>
            </p:nvGrpSpPr>
            <p:grpSpPr>
              <a:xfrm>
                <a:off x="4000135" y="3243041"/>
                <a:ext cx="59570" cy="57186"/>
                <a:chOff x="4000135" y="3243041"/>
                <a:chExt cx="59570" cy="57186"/>
              </a:xfrm>
            </p:grpSpPr>
            <p:sp>
              <p:nvSpPr>
                <p:cNvPr id="8152" name="Google Shape;8152;p9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9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94"/>
              <p:cNvGrpSpPr/>
              <p:nvPr/>
            </p:nvGrpSpPr>
            <p:grpSpPr>
              <a:xfrm>
                <a:off x="3977681" y="3245872"/>
                <a:ext cx="37783" cy="32380"/>
                <a:chOff x="3977681" y="3245872"/>
                <a:chExt cx="37783" cy="32380"/>
              </a:xfrm>
            </p:grpSpPr>
            <p:sp>
              <p:nvSpPr>
                <p:cNvPr id="8156" name="Google Shape;8156;p9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9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94"/>
              <p:cNvGrpSpPr/>
              <p:nvPr/>
            </p:nvGrpSpPr>
            <p:grpSpPr>
              <a:xfrm>
                <a:off x="4040860" y="3262672"/>
                <a:ext cx="31405" cy="27001"/>
                <a:chOff x="4040860" y="3262672"/>
                <a:chExt cx="31405" cy="27001"/>
              </a:xfrm>
            </p:grpSpPr>
            <p:sp>
              <p:nvSpPr>
                <p:cNvPr id="8159" name="Google Shape;8159;p9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9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94"/>
              <p:cNvGrpSpPr/>
              <p:nvPr/>
            </p:nvGrpSpPr>
            <p:grpSpPr>
              <a:xfrm>
                <a:off x="4021072" y="3230323"/>
                <a:ext cx="31397" cy="26906"/>
                <a:chOff x="4021072" y="3230323"/>
                <a:chExt cx="31397" cy="26906"/>
              </a:xfrm>
            </p:grpSpPr>
            <p:sp>
              <p:nvSpPr>
                <p:cNvPr id="8162" name="Google Shape;8162;p9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9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94"/>
              <p:cNvGrpSpPr/>
              <p:nvPr/>
            </p:nvGrpSpPr>
            <p:grpSpPr>
              <a:xfrm>
                <a:off x="4001472" y="3287462"/>
                <a:ext cx="31499" cy="26945"/>
                <a:chOff x="4001472" y="3287462"/>
                <a:chExt cx="31499" cy="26945"/>
              </a:xfrm>
            </p:grpSpPr>
            <p:sp>
              <p:nvSpPr>
                <p:cNvPr id="8165" name="Google Shape;8165;p9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9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7" name="Google Shape;8167;p94"/>
            <p:cNvGrpSpPr/>
            <p:nvPr/>
          </p:nvGrpSpPr>
          <p:grpSpPr>
            <a:xfrm>
              <a:off x="4084715" y="3258865"/>
              <a:ext cx="184961" cy="137268"/>
              <a:chOff x="4084715" y="3258865"/>
              <a:chExt cx="184961" cy="137268"/>
            </a:xfrm>
          </p:grpSpPr>
          <p:grpSp>
            <p:nvGrpSpPr>
              <p:cNvPr id="8168" name="Google Shape;8168;p94"/>
              <p:cNvGrpSpPr/>
              <p:nvPr/>
            </p:nvGrpSpPr>
            <p:grpSpPr>
              <a:xfrm>
                <a:off x="4107453" y="3271583"/>
                <a:ext cx="153470" cy="110275"/>
                <a:chOff x="4107453" y="3271583"/>
                <a:chExt cx="153470" cy="110275"/>
              </a:xfrm>
            </p:grpSpPr>
            <p:sp>
              <p:nvSpPr>
                <p:cNvPr id="8169" name="Google Shape;8169;p9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9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9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9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94"/>
              <p:cNvGrpSpPr/>
              <p:nvPr/>
            </p:nvGrpSpPr>
            <p:grpSpPr>
              <a:xfrm>
                <a:off x="4136947" y="3258865"/>
                <a:ext cx="31499" cy="27001"/>
                <a:chOff x="4136947" y="3258865"/>
                <a:chExt cx="31499" cy="27001"/>
              </a:xfrm>
            </p:grpSpPr>
            <p:sp>
              <p:nvSpPr>
                <p:cNvPr id="8174" name="Google Shape;8174;p9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9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94"/>
              <p:cNvGrpSpPr/>
              <p:nvPr/>
            </p:nvGrpSpPr>
            <p:grpSpPr>
              <a:xfrm>
                <a:off x="4084715" y="3266478"/>
                <a:ext cx="31468" cy="26898"/>
                <a:chOff x="4084715" y="3266478"/>
                <a:chExt cx="31468" cy="26898"/>
              </a:xfrm>
            </p:grpSpPr>
            <p:sp>
              <p:nvSpPr>
                <p:cNvPr id="8177" name="Google Shape;8177;p9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9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94"/>
              <p:cNvGrpSpPr/>
              <p:nvPr/>
            </p:nvGrpSpPr>
            <p:grpSpPr>
              <a:xfrm>
                <a:off x="4159213" y="3279849"/>
                <a:ext cx="31405" cy="26945"/>
                <a:chOff x="4159213" y="3279849"/>
                <a:chExt cx="31405" cy="26945"/>
              </a:xfrm>
            </p:grpSpPr>
            <p:sp>
              <p:nvSpPr>
                <p:cNvPr id="8180" name="Google Shape;8180;p9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9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94"/>
              <p:cNvGrpSpPr/>
              <p:nvPr/>
            </p:nvGrpSpPr>
            <p:grpSpPr>
              <a:xfrm>
                <a:off x="4201550" y="3266502"/>
                <a:ext cx="31405" cy="26883"/>
                <a:chOff x="4201550" y="3266502"/>
                <a:chExt cx="31405" cy="26883"/>
              </a:xfrm>
            </p:grpSpPr>
            <p:sp>
              <p:nvSpPr>
                <p:cNvPr id="8183" name="Google Shape;8183;p9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9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94"/>
              <p:cNvGrpSpPr/>
              <p:nvPr/>
            </p:nvGrpSpPr>
            <p:grpSpPr>
              <a:xfrm>
                <a:off x="4201550" y="3338278"/>
                <a:ext cx="31405" cy="26930"/>
                <a:chOff x="4201550" y="3338278"/>
                <a:chExt cx="31405" cy="26930"/>
              </a:xfrm>
            </p:grpSpPr>
            <p:sp>
              <p:nvSpPr>
                <p:cNvPr id="8186" name="Google Shape;8186;p9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9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94"/>
              <p:cNvGrpSpPr/>
              <p:nvPr/>
            </p:nvGrpSpPr>
            <p:grpSpPr>
              <a:xfrm>
                <a:off x="4238272" y="3369132"/>
                <a:ext cx="31405" cy="27001"/>
                <a:chOff x="4238272" y="3369132"/>
                <a:chExt cx="31405" cy="27001"/>
              </a:xfrm>
            </p:grpSpPr>
            <p:sp>
              <p:nvSpPr>
                <p:cNvPr id="8189" name="Google Shape;8189;p9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9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1" name="Google Shape;8191;p94"/>
            <p:cNvGrpSpPr/>
            <p:nvPr/>
          </p:nvGrpSpPr>
          <p:grpSpPr>
            <a:xfrm>
              <a:off x="4068639" y="3200169"/>
              <a:ext cx="77643" cy="37272"/>
              <a:chOff x="4068639" y="3200169"/>
              <a:chExt cx="77643" cy="37272"/>
            </a:xfrm>
          </p:grpSpPr>
          <p:sp>
            <p:nvSpPr>
              <p:cNvPr id="8192" name="Google Shape;8192;p9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3" name="Google Shape;8193;p94"/>
              <p:cNvGrpSpPr/>
              <p:nvPr/>
            </p:nvGrpSpPr>
            <p:grpSpPr>
              <a:xfrm>
                <a:off x="4114878" y="3200169"/>
                <a:ext cx="31405" cy="26993"/>
                <a:chOff x="4114878" y="3200169"/>
                <a:chExt cx="31405" cy="26993"/>
              </a:xfrm>
            </p:grpSpPr>
            <p:sp>
              <p:nvSpPr>
                <p:cNvPr id="8194" name="Google Shape;8194;p9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9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94"/>
              <p:cNvGrpSpPr/>
              <p:nvPr/>
            </p:nvGrpSpPr>
            <p:grpSpPr>
              <a:xfrm>
                <a:off x="4068639" y="3210535"/>
                <a:ext cx="31499" cy="26906"/>
                <a:chOff x="4068639" y="3210535"/>
                <a:chExt cx="31499" cy="26906"/>
              </a:xfrm>
            </p:grpSpPr>
            <p:sp>
              <p:nvSpPr>
                <p:cNvPr id="8197" name="Google Shape;8197;p9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9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9" name="Google Shape;8199;p94"/>
            <p:cNvGrpSpPr/>
            <p:nvPr/>
          </p:nvGrpSpPr>
          <p:grpSpPr>
            <a:xfrm>
              <a:off x="3869702" y="3066935"/>
              <a:ext cx="382664" cy="190294"/>
              <a:chOff x="3869702" y="3066935"/>
              <a:chExt cx="382664" cy="190294"/>
            </a:xfrm>
          </p:grpSpPr>
          <p:grpSp>
            <p:nvGrpSpPr>
              <p:cNvPr id="8200" name="Google Shape;8200;p94"/>
              <p:cNvGrpSpPr/>
              <p:nvPr/>
            </p:nvGrpSpPr>
            <p:grpSpPr>
              <a:xfrm>
                <a:off x="3888633" y="3082351"/>
                <a:ext cx="351172" cy="160698"/>
                <a:chOff x="3888633" y="3082351"/>
                <a:chExt cx="351172" cy="160698"/>
              </a:xfrm>
            </p:grpSpPr>
            <p:sp>
              <p:nvSpPr>
                <p:cNvPr id="8201" name="Google Shape;8201;p9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9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9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9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9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9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94"/>
              <p:cNvGrpSpPr/>
              <p:nvPr/>
            </p:nvGrpSpPr>
            <p:grpSpPr>
              <a:xfrm>
                <a:off x="4143703" y="3066935"/>
                <a:ext cx="37783" cy="32357"/>
                <a:chOff x="4143703" y="3066935"/>
                <a:chExt cx="37783" cy="32357"/>
              </a:xfrm>
            </p:grpSpPr>
            <p:sp>
              <p:nvSpPr>
                <p:cNvPr id="8208" name="Google Shape;8208;p9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9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94"/>
              <p:cNvGrpSpPr/>
              <p:nvPr/>
            </p:nvGrpSpPr>
            <p:grpSpPr>
              <a:xfrm>
                <a:off x="4044565" y="3103563"/>
                <a:ext cx="37783" cy="32451"/>
                <a:chOff x="4044565" y="3103563"/>
                <a:chExt cx="37783" cy="32451"/>
              </a:xfrm>
            </p:grpSpPr>
            <p:sp>
              <p:nvSpPr>
                <p:cNvPr id="8211" name="Google Shape;8211;p9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9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94"/>
              <p:cNvGrpSpPr/>
              <p:nvPr/>
            </p:nvGrpSpPr>
            <p:grpSpPr>
              <a:xfrm>
                <a:off x="4017454" y="3188237"/>
                <a:ext cx="37776" cy="32357"/>
                <a:chOff x="4017454" y="3188237"/>
                <a:chExt cx="37776" cy="32357"/>
              </a:xfrm>
            </p:grpSpPr>
            <p:sp>
              <p:nvSpPr>
                <p:cNvPr id="8214" name="Google Shape;8214;p9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9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94"/>
              <p:cNvGrpSpPr/>
              <p:nvPr/>
            </p:nvGrpSpPr>
            <p:grpSpPr>
              <a:xfrm>
                <a:off x="3921548" y="3157509"/>
                <a:ext cx="37783" cy="32357"/>
                <a:chOff x="3921548" y="3157509"/>
                <a:chExt cx="37783" cy="32357"/>
              </a:xfrm>
            </p:grpSpPr>
            <p:sp>
              <p:nvSpPr>
                <p:cNvPr id="8217" name="Google Shape;8217;p9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9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94"/>
              <p:cNvGrpSpPr/>
              <p:nvPr/>
            </p:nvGrpSpPr>
            <p:grpSpPr>
              <a:xfrm>
                <a:off x="3939056" y="3211620"/>
                <a:ext cx="37783" cy="32380"/>
                <a:chOff x="3939056" y="3211620"/>
                <a:chExt cx="37783" cy="32380"/>
              </a:xfrm>
            </p:grpSpPr>
            <p:sp>
              <p:nvSpPr>
                <p:cNvPr id="8220" name="Google Shape;8220;p9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9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94"/>
              <p:cNvGrpSpPr/>
              <p:nvPr/>
            </p:nvGrpSpPr>
            <p:grpSpPr>
              <a:xfrm>
                <a:off x="4176240" y="3136965"/>
                <a:ext cx="31405" cy="26930"/>
                <a:chOff x="4176240" y="3136965"/>
                <a:chExt cx="31405" cy="26930"/>
              </a:xfrm>
            </p:grpSpPr>
            <p:sp>
              <p:nvSpPr>
                <p:cNvPr id="8223" name="Google Shape;8223;p9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9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94"/>
              <p:cNvGrpSpPr/>
              <p:nvPr/>
            </p:nvGrpSpPr>
            <p:grpSpPr>
              <a:xfrm>
                <a:off x="4133148" y="3152593"/>
                <a:ext cx="31499" cy="27001"/>
                <a:chOff x="4133148" y="3152593"/>
                <a:chExt cx="31499" cy="27001"/>
              </a:xfrm>
            </p:grpSpPr>
            <p:sp>
              <p:nvSpPr>
                <p:cNvPr id="8226" name="Google Shape;8226;p9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9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94"/>
              <p:cNvGrpSpPr/>
              <p:nvPr/>
            </p:nvGrpSpPr>
            <p:grpSpPr>
              <a:xfrm>
                <a:off x="4220866" y="3073534"/>
                <a:ext cx="31499" cy="26898"/>
                <a:chOff x="4220866" y="3073534"/>
                <a:chExt cx="31499" cy="26898"/>
              </a:xfrm>
            </p:grpSpPr>
            <p:sp>
              <p:nvSpPr>
                <p:cNvPr id="8229" name="Google Shape;8229;p9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9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94"/>
              <p:cNvGrpSpPr/>
              <p:nvPr/>
            </p:nvGrpSpPr>
            <p:grpSpPr>
              <a:xfrm>
                <a:off x="3869702" y="3230323"/>
                <a:ext cx="31499" cy="26906"/>
                <a:chOff x="3869702" y="3230323"/>
                <a:chExt cx="31499" cy="26906"/>
              </a:xfrm>
            </p:grpSpPr>
            <p:sp>
              <p:nvSpPr>
                <p:cNvPr id="8232" name="Google Shape;8232;p9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9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4" name="Google Shape;8234;p94"/>
            <p:cNvGrpSpPr/>
            <p:nvPr/>
          </p:nvGrpSpPr>
          <p:grpSpPr>
            <a:xfrm>
              <a:off x="4271383" y="3065882"/>
              <a:ext cx="304556" cy="341663"/>
              <a:chOff x="4271383" y="3065882"/>
              <a:chExt cx="304556" cy="341663"/>
            </a:xfrm>
          </p:grpSpPr>
          <p:grpSp>
            <p:nvGrpSpPr>
              <p:cNvPr id="8235" name="Google Shape;8235;p94"/>
              <p:cNvGrpSpPr/>
              <p:nvPr/>
            </p:nvGrpSpPr>
            <p:grpSpPr>
              <a:xfrm>
                <a:off x="4293838" y="3078639"/>
                <a:ext cx="269353" cy="311973"/>
                <a:chOff x="4293838" y="3078639"/>
                <a:chExt cx="269353" cy="311973"/>
              </a:xfrm>
            </p:grpSpPr>
            <p:sp>
              <p:nvSpPr>
                <p:cNvPr id="8236" name="Google Shape;8236;p9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9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9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9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9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9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9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9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9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9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9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9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9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9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9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9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9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94"/>
              <p:cNvGrpSpPr/>
              <p:nvPr/>
            </p:nvGrpSpPr>
            <p:grpSpPr>
              <a:xfrm>
                <a:off x="4538164" y="3342061"/>
                <a:ext cx="37776" cy="32380"/>
                <a:chOff x="4538164" y="3342061"/>
                <a:chExt cx="37776" cy="32380"/>
              </a:xfrm>
            </p:grpSpPr>
            <p:sp>
              <p:nvSpPr>
                <p:cNvPr id="8254" name="Google Shape;8254;p9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9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94"/>
              <p:cNvGrpSpPr/>
              <p:nvPr/>
            </p:nvGrpSpPr>
            <p:grpSpPr>
              <a:xfrm>
                <a:off x="4271383" y="3194742"/>
                <a:ext cx="37783" cy="32420"/>
                <a:chOff x="4271383" y="3194742"/>
                <a:chExt cx="37783" cy="32420"/>
              </a:xfrm>
            </p:grpSpPr>
            <p:sp>
              <p:nvSpPr>
                <p:cNvPr id="8257" name="Google Shape;8257;p9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9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94"/>
              <p:cNvGrpSpPr/>
              <p:nvPr/>
            </p:nvGrpSpPr>
            <p:grpSpPr>
              <a:xfrm>
                <a:off x="4284416" y="3084058"/>
                <a:ext cx="37783" cy="32357"/>
                <a:chOff x="4284416" y="3084058"/>
                <a:chExt cx="37783" cy="32357"/>
              </a:xfrm>
            </p:grpSpPr>
            <p:sp>
              <p:nvSpPr>
                <p:cNvPr id="8260" name="Google Shape;8260;p9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9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94"/>
              <p:cNvGrpSpPr/>
              <p:nvPr/>
            </p:nvGrpSpPr>
            <p:grpSpPr>
              <a:xfrm>
                <a:off x="4478697" y="3297561"/>
                <a:ext cx="37776" cy="32451"/>
                <a:chOff x="4478697" y="3297561"/>
                <a:chExt cx="37776" cy="32451"/>
              </a:xfrm>
            </p:grpSpPr>
            <p:sp>
              <p:nvSpPr>
                <p:cNvPr id="8263" name="Google Shape;8263;p9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9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94"/>
              <p:cNvGrpSpPr/>
              <p:nvPr/>
            </p:nvGrpSpPr>
            <p:grpSpPr>
              <a:xfrm>
                <a:off x="4411813" y="3331711"/>
                <a:ext cx="37776" cy="32451"/>
                <a:chOff x="4411813" y="3331711"/>
                <a:chExt cx="37776" cy="32451"/>
              </a:xfrm>
            </p:grpSpPr>
            <p:sp>
              <p:nvSpPr>
                <p:cNvPr id="8266" name="Google Shape;8266;p9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9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94"/>
              <p:cNvGrpSpPr/>
              <p:nvPr/>
            </p:nvGrpSpPr>
            <p:grpSpPr>
              <a:xfrm>
                <a:off x="4337984" y="3375188"/>
                <a:ext cx="37776" cy="32357"/>
                <a:chOff x="4337984" y="3375188"/>
                <a:chExt cx="37776" cy="32357"/>
              </a:xfrm>
            </p:grpSpPr>
            <p:sp>
              <p:nvSpPr>
                <p:cNvPr id="8269" name="Google Shape;8269;p9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9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94"/>
              <p:cNvGrpSpPr/>
              <p:nvPr/>
            </p:nvGrpSpPr>
            <p:grpSpPr>
              <a:xfrm>
                <a:off x="4494867" y="3090530"/>
                <a:ext cx="37878" cy="32451"/>
                <a:chOff x="4494867" y="3090530"/>
                <a:chExt cx="37878" cy="32451"/>
              </a:xfrm>
            </p:grpSpPr>
            <p:sp>
              <p:nvSpPr>
                <p:cNvPr id="8272" name="Google Shape;8272;p9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9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94"/>
              <p:cNvGrpSpPr/>
              <p:nvPr/>
            </p:nvGrpSpPr>
            <p:grpSpPr>
              <a:xfrm>
                <a:off x="4525124" y="3207774"/>
                <a:ext cx="37783" cy="32420"/>
                <a:chOff x="4525124" y="3207774"/>
                <a:chExt cx="37783" cy="32420"/>
              </a:xfrm>
            </p:grpSpPr>
            <p:sp>
              <p:nvSpPr>
                <p:cNvPr id="8275" name="Google Shape;8275;p9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9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94"/>
              <p:cNvGrpSpPr/>
              <p:nvPr/>
            </p:nvGrpSpPr>
            <p:grpSpPr>
              <a:xfrm>
                <a:off x="4440544" y="3176479"/>
                <a:ext cx="31499" cy="26898"/>
                <a:chOff x="4440544" y="3176479"/>
                <a:chExt cx="31499" cy="26898"/>
              </a:xfrm>
            </p:grpSpPr>
            <p:sp>
              <p:nvSpPr>
                <p:cNvPr id="8278" name="Google Shape;8278;p9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9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94"/>
              <p:cNvGrpSpPr/>
              <p:nvPr/>
            </p:nvGrpSpPr>
            <p:grpSpPr>
              <a:xfrm>
                <a:off x="4350545" y="3156400"/>
                <a:ext cx="31405" cy="27001"/>
                <a:chOff x="4350545" y="3156400"/>
                <a:chExt cx="31405" cy="27001"/>
              </a:xfrm>
            </p:grpSpPr>
            <p:sp>
              <p:nvSpPr>
                <p:cNvPr id="8281" name="Google Shape;8281;p9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9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94"/>
              <p:cNvGrpSpPr/>
              <p:nvPr/>
            </p:nvGrpSpPr>
            <p:grpSpPr>
              <a:xfrm>
                <a:off x="4376703" y="3255058"/>
                <a:ext cx="31405" cy="27001"/>
                <a:chOff x="4376703" y="3255058"/>
                <a:chExt cx="31405" cy="27001"/>
              </a:xfrm>
            </p:grpSpPr>
            <p:sp>
              <p:nvSpPr>
                <p:cNvPr id="8284" name="Google Shape;8284;p9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9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94"/>
              <p:cNvGrpSpPr/>
              <p:nvPr/>
            </p:nvGrpSpPr>
            <p:grpSpPr>
              <a:xfrm>
                <a:off x="4331322" y="3283656"/>
                <a:ext cx="31405" cy="26945"/>
                <a:chOff x="4331322" y="3283656"/>
                <a:chExt cx="31405" cy="26945"/>
              </a:xfrm>
            </p:grpSpPr>
            <p:sp>
              <p:nvSpPr>
                <p:cNvPr id="8287" name="Google Shape;8287;p9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9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94"/>
              <p:cNvGrpSpPr/>
              <p:nvPr/>
            </p:nvGrpSpPr>
            <p:grpSpPr>
              <a:xfrm>
                <a:off x="4380510" y="3065882"/>
                <a:ext cx="31405" cy="26938"/>
                <a:chOff x="4380510" y="3065882"/>
                <a:chExt cx="31405" cy="26938"/>
              </a:xfrm>
            </p:grpSpPr>
            <p:sp>
              <p:nvSpPr>
                <p:cNvPr id="8290" name="Google Shape;8290;p9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9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2" name="Google Shape;8292;p94"/>
            <p:cNvGrpSpPr/>
            <p:nvPr/>
          </p:nvGrpSpPr>
          <p:grpSpPr>
            <a:xfrm>
              <a:off x="4558998" y="3188237"/>
              <a:ext cx="1280131" cy="1052746"/>
              <a:chOff x="4558998" y="3188237"/>
              <a:chExt cx="1280131" cy="1052746"/>
            </a:xfrm>
          </p:grpSpPr>
          <p:sp>
            <p:nvSpPr>
              <p:cNvPr id="8293" name="Google Shape;8293;p9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4" name="Google Shape;8294;p94"/>
              <p:cNvGrpSpPr/>
              <p:nvPr/>
            </p:nvGrpSpPr>
            <p:grpSpPr>
              <a:xfrm>
                <a:off x="4579164" y="3203653"/>
                <a:ext cx="1244833" cy="1020397"/>
                <a:chOff x="4579164" y="3203653"/>
                <a:chExt cx="1244833" cy="1020397"/>
              </a:xfrm>
            </p:grpSpPr>
            <p:sp>
              <p:nvSpPr>
                <p:cNvPr id="8295" name="Google Shape;8295;p9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9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7" name="Google Shape;8297;p94"/>
                <p:cNvGrpSpPr/>
                <p:nvPr/>
              </p:nvGrpSpPr>
              <p:grpSpPr>
                <a:xfrm>
                  <a:off x="4579164" y="3203653"/>
                  <a:ext cx="1244833" cy="1020397"/>
                  <a:chOff x="4579164" y="3203653"/>
                  <a:chExt cx="1244833" cy="1020397"/>
                </a:xfrm>
              </p:grpSpPr>
              <p:sp>
                <p:nvSpPr>
                  <p:cNvPr id="8298" name="Google Shape;8298;p9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9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0" name="Google Shape;8300;p94"/>
                  <p:cNvGrpSpPr/>
                  <p:nvPr/>
                </p:nvGrpSpPr>
                <p:grpSpPr>
                  <a:xfrm>
                    <a:off x="4579164" y="3203653"/>
                    <a:ext cx="1244833" cy="1020397"/>
                    <a:chOff x="4579164" y="3203653"/>
                    <a:chExt cx="1244833" cy="1020397"/>
                  </a:xfrm>
                </p:grpSpPr>
                <p:sp>
                  <p:nvSpPr>
                    <p:cNvPr id="8301" name="Google Shape;8301;p9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9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9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9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9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9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9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9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9" name="Google Shape;8309;p94"/>
                    <p:cNvGrpSpPr/>
                    <p:nvPr/>
                  </p:nvGrpSpPr>
                  <p:grpSpPr>
                    <a:xfrm>
                      <a:off x="4579164" y="3203653"/>
                      <a:ext cx="1244833" cy="1020397"/>
                      <a:chOff x="4579164" y="3203653"/>
                      <a:chExt cx="1244833" cy="1020397"/>
                    </a:xfrm>
                  </p:grpSpPr>
                  <p:sp>
                    <p:nvSpPr>
                      <p:cNvPr id="8310" name="Google Shape;8310;p9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9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9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9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9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9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9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9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9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9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9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9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4" name="Google Shape;8324;p94"/>
                      <p:cNvGrpSpPr/>
                      <p:nvPr/>
                    </p:nvGrpSpPr>
                    <p:grpSpPr>
                      <a:xfrm>
                        <a:off x="4579164" y="3203653"/>
                        <a:ext cx="1244833" cy="1020397"/>
                        <a:chOff x="4579164" y="3203653"/>
                        <a:chExt cx="1244833" cy="1020397"/>
                      </a:xfrm>
                    </p:grpSpPr>
                    <p:sp>
                      <p:nvSpPr>
                        <p:cNvPr id="8325" name="Google Shape;8325;p9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9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9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9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9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9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9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9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9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9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9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9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9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9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9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9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9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9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9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9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9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9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9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9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9" name="Google Shape;8349;p94"/>
                        <p:cNvGrpSpPr/>
                        <p:nvPr/>
                      </p:nvGrpSpPr>
                      <p:grpSpPr>
                        <a:xfrm>
                          <a:off x="4579164" y="3203653"/>
                          <a:ext cx="1244833" cy="1020397"/>
                          <a:chOff x="4579164" y="3203653"/>
                          <a:chExt cx="1244833" cy="1020397"/>
                        </a:xfrm>
                      </p:grpSpPr>
                      <p:sp>
                        <p:nvSpPr>
                          <p:cNvPr id="8350" name="Google Shape;8350;p9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1" name="Google Shape;8351;p94"/>
                          <p:cNvGrpSpPr/>
                          <p:nvPr/>
                        </p:nvGrpSpPr>
                        <p:grpSpPr>
                          <a:xfrm>
                            <a:off x="4579164" y="3203653"/>
                            <a:ext cx="1244833" cy="1020397"/>
                            <a:chOff x="4579164" y="3203653"/>
                            <a:chExt cx="1244833" cy="1020397"/>
                          </a:xfrm>
                        </p:grpSpPr>
                        <p:sp>
                          <p:nvSpPr>
                            <p:cNvPr id="8352" name="Google Shape;8352;p9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9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9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9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9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9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9" name="Google Shape;8359;p94"/>
                            <p:cNvGrpSpPr/>
                            <p:nvPr/>
                          </p:nvGrpSpPr>
                          <p:grpSpPr>
                            <a:xfrm>
                              <a:off x="4579164" y="3203653"/>
                              <a:ext cx="1244833" cy="1020397"/>
                              <a:chOff x="4579164" y="3203653"/>
                              <a:chExt cx="1244833" cy="1020397"/>
                            </a:xfrm>
                          </p:grpSpPr>
                          <p:sp>
                            <p:nvSpPr>
                              <p:cNvPr id="8360" name="Google Shape;8360;p9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9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9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9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9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9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9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9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9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9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9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9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3" name="Google Shape;8373;p94"/>
                              <p:cNvGrpSpPr/>
                              <p:nvPr/>
                            </p:nvGrpSpPr>
                            <p:grpSpPr>
                              <a:xfrm>
                                <a:off x="4579164" y="3203653"/>
                                <a:ext cx="1244833" cy="1020397"/>
                                <a:chOff x="4579164" y="3203653"/>
                                <a:chExt cx="1244833" cy="1020397"/>
                              </a:xfrm>
                            </p:grpSpPr>
                            <p:sp>
                              <p:nvSpPr>
                                <p:cNvPr id="8374" name="Google Shape;8374;p9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9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9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9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9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9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1" name="Google Shape;8381;p94"/>
                                <p:cNvGrpSpPr/>
                                <p:nvPr/>
                              </p:nvGrpSpPr>
                              <p:grpSpPr>
                                <a:xfrm>
                                  <a:off x="4579164" y="3203653"/>
                                  <a:ext cx="1244833" cy="1020397"/>
                                  <a:chOff x="4579164" y="3203653"/>
                                  <a:chExt cx="1244833" cy="1020397"/>
                                </a:xfrm>
                              </p:grpSpPr>
                              <p:sp>
                                <p:nvSpPr>
                                  <p:cNvPr id="8382" name="Google Shape;8382;p9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9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9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9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9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7" name="Google Shape;8387;p94"/>
                                  <p:cNvGrpSpPr/>
                                  <p:nvPr/>
                                </p:nvGrpSpPr>
                                <p:grpSpPr>
                                  <a:xfrm>
                                    <a:off x="4579164" y="3203653"/>
                                    <a:ext cx="1244833" cy="1020397"/>
                                    <a:chOff x="4579164" y="3203653"/>
                                    <a:chExt cx="1244833" cy="1020397"/>
                                  </a:xfrm>
                                </p:grpSpPr>
                                <p:sp>
                                  <p:nvSpPr>
                                    <p:cNvPr id="8388" name="Google Shape;8388;p9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9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9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9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392" name="Google Shape;8392;p9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9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9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95" name="Google Shape;8395;p9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396" name="Google Shape;8396;p94"/>
              <p:cNvGrpSpPr/>
              <p:nvPr/>
            </p:nvGrpSpPr>
            <p:grpSpPr>
              <a:xfrm>
                <a:off x="4595437" y="3598775"/>
                <a:ext cx="37776" cy="32451"/>
                <a:chOff x="4595437" y="3598775"/>
                <a:chExt cx="37776" cy="32451"/>
              </a:xfrm>
            </p:grpSpPr>
            <p:sp>
              <p:nvSpPr>
                <p:cNvPr id="8397" name="Google Shape;8397;p9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9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94"/>
              <p:cNvGrpSpPr/>
              <p:nvPr/>
            </p:nvGrpSpPr>
            <p:grpSpPr>
              <a:xfrm>
                <a:off x="4641864" y="3524443"/>
                <a:ext cx="37776" cy="32380"/>
                <a:chOff x="4641864" y="3524443"/>
                <a:chExt cx="37776" cy="32380"/>
              </a:xfrm>
            </p:grpSpPr>
            <p:sp>
              <p:nvSpPr>
                <p:cNvPr id="8400" name="Google Shape;8400;p9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9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94"/>
              <p:cNvGrpSpPr/>
              <p:nvPr/>
            </p:nvGrpSpPr>
            <p:grpSpPr>
              <a:xfrm>
                <a:off x="4648431" y="3893901"/>
                <a:ext cx="37776" cy="32357"/>
                <a:chOff x="4648431" y="3893901"/>
                <a:chExt cx="37776" cy="32357"/>
              </a:xfrm>
            </p:grpSpPr>
            <p:sp>
              <p:nvSpPr>
                <p:cNvPr id="8403" name="Google Shape;8403;p9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9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94"/>
              <p:cNvGrpSpPr/>
              <p:nvPr/>
            </p:nvGrpSpPr>
            <p:grpSpPr>
              <a:xfrm>
                <a:off x="4567752" y="3722908"/>
                <a:ext cx="37870" cy="32380"/>
                <a:chOff x="4567752" y="3722908"/>
                <a:chExt cx="37870" cy="32380"/>
              </a:xfrm>
            </p:grpSpPr>
            <p:sp>
              <p:nvSpPr>
                <p:cNvPr id="8406" name="Google Shape;8406;p9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9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94"/>
              <p:cNvGrpSpPr/>
              <p:nvPr/>
            </p:nvGrpSpPr>
            <p:grpSpPr>
              <a:xfrm>
                <a:off x="4617506" y="3652052"/>
                <a:ext cx="37783" cy="32357"/>
                <a:chOff x="4617506" y="3652052"/>
                <a:chExt cx="37783" cy="32357"/>
              </a:xfrm>
            </p:grpSpPr>
            <p:sp>
              <p:nvSpPr>
                <p:cNvPr id="8409" name="Google Shape;8409;p9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9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94"/>
              <p:cNvGrpSpPr/>
              <p:nvPr/>
            </p:nvGrpSpPr>
            <p:grpSpPr>
              <a:xfrm>
                <a:off x="4739005" y="3554149"/>
                <a:ext cx="37870" cy="32357"/>
                <a:chOff x="4739005" y="3554149"/>
                <a:chExt cx="37870" cy="32357"/>
              </a:xfrm>
            </p:grpSpPr>
            <p:sp>
              <p:nvSpPr>
                <p:cNvPr id="8412" name="Google Shape;8412;p9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9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94"/>
              <p:cNvGrpSpPr/>
              <p:nvPr/>
            </p:nvGrpSpPr>
            <p:grpSpPr>
              <a:xfrm>
                <a:off x="4806557" y="3630258"/>
                <a:ext cx="37776" cy="32364"/>
                <a:chOff x="4806557" y="3630258"/>
                <a:chExt cx="37776" cy="32364"/>
              </a:xfrm>
            </p:grpSpPr>
            <p:sp>
              <p:nvSpPr>
                <p:cNvPr id="8415" name="Google Shape;8415;p9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9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94"/>
              <p:cNvGrpSpPr/>
              <p:nvPr/>
            </p:nvGrpSpPr>
            <p:grpSpPr>
              <a:xfrm>
                <a:off x="4737007" y="4004357"/>
                <a:ext cx="37870" cy="32357"/>
                <a:chOff x="4737007" y="4004357"/>
                <a:chExt cx="37870" cy="32357"/>
              </a:xfrm>
            </p:grpSpPr>
            <p:sp>
              <p:nvSpPr>
                <p:cNvPr id="8418" name="Google Shape;8418;p9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9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94"/>
              <p:cNvGrpSpPr/>
              <p:nvPr/>
            </p:nvGrpSpPr>
            <p:grpSpPr>
              <a:xfrm>
                <a:off x="4773634" y="4208627"/>
                <a:ext cx="37776" cy="32357"/>
                <a:chOff x="4773634" y="4208627"/>
                <a:chExt cx="37776" cy="32357"/>
              </a:xfrm>
            </p:grpSpPr>
            <p:sp>
              <p:nvSpPr>
                <p:cNvPr id="8421" name="Google Shape;8421;p9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9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94"/>
              <p:cNvGrpSpPr/>
              <p:nvPr/>
            </p:nvGrpSpPr>
            <p:grpSpPr>
              <a:xfrm>
                <a:off x="4888282" y="4074764"/>
                <a:ext cx="37776" cy="32451"/>
                <a:chOff x="4888282" y="4074764"/>
                <a:chExt cx="37776" cy="32451"/>
              </a:xfrm>
            </p:grpSpPr>
            <p:sp>
              <p:nvSpPr>
                <p:cNvPr id="8424" name="Google Shape;8424;p9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9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94"/>
              <p:cNvGrpSpPr/>
              <p:nvPr/>
            </p:nvGrpSpPr>
            <p:grpSpPr>
              <a:xfrm>
                <a:off x="4901315" y="3804271"/>
                <a:ext cx="37776" cy="32364"/>
                <a:chOff x="4901315" y="3804271"/>
                <a:chExt cx="37776" cy="32364"/>
              </a:xfrm>
            </p:grpSpPr>
            <p:sp>
              <p:nvSpPr>
                <p:cNvPr id="8427" name="Google Shape;8427;p9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9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94"/>
              <p:cNvGrpSpPr/>
              <p:nvPr/>
            </p:nvGrpSpPr>
            <p:grpSpPr>
              <a:xfrm>
                <a:off x="4866394" y="3715035"/>
                <a:ext cx="37846" cy="32357"/>
                <a:chOff x="4866394" y="3715035"/>
                <a:chExt cx="37846" cy="32357"/>
              </a:xfrm>
            </p:grpSpPr>
            <p:sp>
              <p:nvSpPr>
                <p:cNvPr id="8430" name="Google Shape;8430;p9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9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94"/>
              <p:cNvGrpSpPr/>
              <p:nvPr/>
            </p:nvGrpSpPr>
            <p:grpSpPr>
              <a:xfrm>
                <a:off x="4979233" y="3839798"/>
                <a:ext cx="37878" cy="32420"/>
                <a:chOff x="4979233" y="3839798"/>
                <a:chExt cx="37878" cy="32420"/>
              </a:xfrm>
            </p:grpSpPr>
            <p:sp>
              <p:nvSpPr>
                <p:cNvPr id="8433" name="Google Shape;8433;p9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9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94"/>
              <p:cNvGrpSpPr/>
              <p:nvPr/>
            </p:nvGrpSpPr>
            <p:grpSpPr>
              <a:xfrm>
                <a:off x="4790662" y="3679147"/>
                <a:ext cx="37783" cy="32380"/>
                <a:chOff x="4790662" y="3679147"/>
                <a:chExt cx="37783" cy="32380"/>
              </a:xfrm>
            </p:grpSpPr>
            <p:sp>
              <p:nvSpPr>
                <p:cNvPr id="8436" name="Google Shape;8436;p9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9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94"/>
              <p:cNvGrpSpPr/>
              <p:nvPr/>
            </p:nvGrpSpPr>
            <p:grpSpPr>
              <a:xfrm>
                <a:off x="4857263" y="3557861"/>
                <a:ext cx="37776" cy="32357"/>
                <a:chOff x="4857263" y="3557861"/>
                <a:chExt cx="37776" cy="32357"/>
              </a:xfrm>
            </p:grpSpPr>
            <p:sp>
              <p:nvSpPr>
                <p:cNvPr id="8439" name="Google Shape;8439;p9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9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94"/>
              <p:cNvGrpSpPr/>
              <p:nvPr/>
            </p:nvGrpSpPr>
            <p:grpSpPr>
              <a:xfrm>
                <a:off x="4883902" y="3648033"/>
                <a:ext cx="37783" cy="32380"/>
                <a:chOff x="4883902" y="3648033"/>
                <a:chExt cx="37783" cy="32380"/>
              </a:xfrm>
            </p:grpSpPr>
            <p:sp>
              <p:nvSpPr>
                <p:cNvPr id="8442" name="Google Shape;8442;p9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9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94"/>
              <p:cNvGrpSpPr/>
              <p:nvPr/>
            </p:nvGrpSpPr>
            <p:grpSpPr>
              <a:xfrm>
                <a:off x="4907780" y="3347220"/>
                <a:ext cx="37878" cy="32357"/>
                <a:chOff x="4907780" y="3347220"/>
                <a:chExt cx="37878" cy="32357"/>
              </a:xfrm>
            </p:grpSpPr>
            <p:sp>
              <p:nvSpPr>
                <p:cNvPr id="8445" name="Google Shape;8445;p9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9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94"/>
              <p:cNvGrpSpPr/>
              <p:nvPr/>
            </p:nvGrpSpPr>
            <p:grpSpPr>
              <a:xfrm>
                <a:off x="5065048" y="3738150"/>
                <a:ext cx="37783" cy="32364"/>
                <a:chOff x="5065048" y="3738150"/>
                <a:chExt cx="37783" cy="32364"/>
              </a:xfrm>
            </p:grpSpPr>
            <p:sp>
              <p:nvSpPr>
                <p:cNvPr id="8448" name="Google Shape;8448;p9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9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94"/>
              <p:cNvGrpSpPr/>
              <p:nvPr/>
            </p:nvGrpSpPr>
            <p:grpSpPr>
              <a:xfrm>
                <a:off x="5071616" y="3284615"/>
                <a:ext cx="37783" cy="32357"/>
                <a:chOff x="5071616" y="3284615"/>
                <a:chExt cx="37783" cy="32357"/>
              </a:xfrm>
            </p:grpSpPr>
            <p:sp>
              <p:nvSpPr>
                <p:cNvPr id="8451" name="Google Shape;8451;p9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9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94"/>
              <p:cNvGrpSpPr/>
              <p:nvPr/>
            </p:nvGrpSpPr>
            <p:grpSpPr>
              <a:xfrm>
                <a:off x="5389291" y="3759921"/>
                <a:ext cx="37783" cy="32380"/>
                <a:chOff x="5389291" y="3759921"/>
                <a:chExt cx="37783" cy="32380"/>
              </a:xfrm>
            </p:grpSpPr>
            <p:sp>
              <p:nvSpPr>
                <p:cNvPr id="8454" name="Google Shape;8454;p9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9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94"/>
              <p:cNvGrpSpPr/>
              <p:nvPr/>
            </p:nvGrpSpPr>
            <p:grpSpPr>
              <a:xfrm>
                <a:off x="5431534" y="3632932"/>
                <a:ext cx="37878" cy="32451"/>
                <a:chOff x="5431534" y="3632932"/>
                <a:chExt cx="37878" cy="32451"/>
              </a:xfrm>
            </p:grpSpPr>
            <p:sp>
              <p:nvSpPr>
                <p:cNvPr id="8457" name="Google Shape;8457;p9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9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94"/>
              <p:cNvGrpSpPr/>
              <p:nvPr/>
            </p:nvGrpSpPr>
            <p:grpSpPr>
              <a:xfrm>
                <a:off x="5540755" y="3544829"/>
                <a:ext cx="37783" cy="32357"/>
                <a:chOff x="5540755" y="3544829"/>
                <a:chExt cx="37783" cy="32357"/>
              </a:xfrm>
            </p:grpSpPr>
            <p:sp>
              <p:nvSpPr>
                <p:cNvPr id="8460" name="Google Shape;8460;p9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9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94"/>
              <p:cNvGrpSpPr/>
              <p:nvPr/>
            </p:nvGrpSpPr>
            <p:grpSpPr>
              <a:xfrm>
                <a:off x="5579293" y="3412107"/>
                <a:ext cx="37776" cy="32357"/>
                <a:chOff x="5579293" y="3412107"/>
                <a:chExt cx="37776" cy="32357"/>
              </a:xfrm>
            </p:grpSpPr>
            <p:sp>
              <p:nvSpPr>
                <p:cNvPr id="8463" name="Google Shape;8463;p9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9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94"/>
              <p:cNvGrpSpPr/>
              <p:nvPr/>
            </p:nvGrpSpPr>
            <p:grpSpPr>
              <a:xfrm>
                <a:off x="5801346" y="3284615"/>
                <a:ext cx="37783" cy="32357"/>
                <a:chOff x="5801346" y="3284615"/>
                <a:chExt cx="37783" cy="32357"/>
              </a:xfrm>
            </p:grpSpPr>
            <p:sp>
              <p:nvSpPr>
                <p:cNvPr id="8466" name="Google Shape;8466;p9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9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94"/>
              <p:cNvGrpSpPr/>
              <p:nvPr/>
            </p:nvGrpSpPr>
            <p:grpSpPr>
              <a:xfrm>
                <a:off x="5763578" y="3399067"/>
                <a:ext cx="37776" cy="32364"/>
                <a:chOff x="5763578" y="3399067"/>
                <a:chExt cx="37776" cy="32364"/>
              </a:xfrm>
            </p:grpSpPr>
            <p:sp>
              <p:nvSpPr>
                <p:cNvPr id="8469" name="Google Shape;8469;p9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9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94"/>
              <p:cNvGrpSpPr/>
              <p:nvPr/>
            </p:nvGrpSpPr>
            <p:grpSpPr>
              <a:xfrm>
                <a:off x="5395858" y="3230952"/>
                <a:ext cx="37776" cy="32364"/>
                <a:chOff x="5395858" y="3230952"/>
                <a:chExt cx="37776" cy="32364"/>
              </a:xfrm>
            </p:grpSpPr>
            <p:sp>
              <p:nvSpPr>
                <p:cNvPr id="8472" name="Google Shape;8472;p9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9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94"/>
              <p:cNvGrpSpPr/>
              <p:nvPr/>
            </p:nvGrpSpPr>
            <p:grpSpPr>
              <a:xfrm>
                <a:off x="5264088" y="3188237"/>
                <a:ext cx="37776" cy="32357"/>
                <a:chOff x="5264088" y="3188237"/>
                <a:chExt cx="37776" cy="32357"/>
              </a:xfrm>
            </p:grpSpPr>
            <p:sp>
              <p:nvSpPr>
                <p:cNvPr id="8475" name="Google Shape;8475;p9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9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94"/>
              <p:cNvGrpSpPr/>
              <p:nvPr/>
            </p:nvGrpSpPr>
            <p:grpSpPr>
              <a:xfrm>
                <a:off x="5585758" y="3237425"/>
                <a:ext cx="37878" cy="32357"/>
                <a:chOff x="5585758" y="3237425"/>
                <a:chExt cx="37878" cy="32357"/>
              </a:xfrm>
            </p:grpSpPr>
            <p:sp>
              <p:nvSpPr>
                <p:cNvPr id="8478" name="Google Shape;8478;p9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9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94"/>
              <p:cNvGrpSpPr/>
              <p:nvPr/>
            </p:nvGrpSpPr>
            <p:grpSpPr>
              <a:xfrm>
                <a:off x="4874196" y="3291088"/>
                <a:ext cx="37878" cy="32451"/>
                <a:chOff x="4874196" y="3291088"/>
                <a:chExt cx="37878" cy="32451"/>
              </a:xfrm>
            </p:grpSpPr>
            <p:sp>
              <p:nvSpPr>
                <p:cNvPr id="8481" name="Google Shape;8481;p9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9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94"/>
              <p:cNvGrpSpPr/>
              <p:nvPr/>
            </p:nvGrpSpPr>
            <p:grpSpPr>
              <a:xfrm>
                <a:off x="5197770" y="3785466"/>
                <a:ext cx="37783" cy="32427"/>
                <a:chOff x="5197770" y="3785466"/>
                <a:chExt cx="37783" cy="32427"/>
              </a:xfrm>
            </p:grpSpPr>
            <p:sp>
              <p:nvSpPr>
                <p:cNvPr id="8484" name="Google Shape;8484;p9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9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94"/>
              <p:cNvGrpSpPr/>
              <p:nvPr/>
            </p:nvGrpSpPr>
            <p:grpSpPr>
              <a:xfrm>
                <a:off x="5177699" y="3492117"/>
                <a:ext cx="37776" cy="32357"/>
                <a:chOff x="5177699" y="3492117"/>
                <a:chExt cx="37776" cy="32357"/>
              </a:xfrm>
            </p:grpSpPr>
            <p:sp>
              <p:nvSpPr>
                <p:cNvPr id="8487" name="Google Shape;8487;p9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9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94"/>
              <p:cNvGrpSpPr/>
              <p:nvPr/>
            </p:nvGrpSpPr>
            <p:grpSpPr>
              <a:xfrm>
                <a:off x="5349431" y="3622346"/>
                <a:ext cx="37870" cy="32380"/>
                <a:chOff x="5349431" y="3622346"/>
                <a:chExt cx="37870" cy="32380"/>
              </a:xfrm>
            </p:grpSpPr>
            <p:sp>
              <p:nvSpPr>
                <p:cNvPr id="8490" name="Google Shape;8490;p9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9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94"/>
              <p:cNvGrpSpPr/>
              <p:nvPr/>
            </p:nvGrpSpPr>
            <p:grpSpPr>
              <a:xfrm>
                <a:off x="5068855" y="3563980"/>
                <a:ext cx="53954" cy="46223"/>
                <a:chOff x="5068855" y="3563980"/>
                <a:chExt cx="53954" cy="46223"/>
              </a:xfrm>
            </p:grpSpPr>
            <p:sp>
              <p:nvSpPr>
                <p:cNvPr id="8493" name="Google Shape;8493;p9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9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94"/>
              <p:cNvGrpSpPr/>
              <p:nvPr/>
            </p:nvGrpSpPr>
            <p:grpSpPr>
              <a:xfrm>
                <a:off x="5037654" y="3392507"/>
                <a:ext cx="37870" cy="32451"/>
                <a:chOff x="5037654" y="3392507"/>
                <a:chExt cx="37870" cy="32451"/>
              </a:xfrm>
            </p:grpSpPr>
            <p:sp>
              <p:nvSpPr>
                <p:cNvPr id="8496" name="Google Shape;8496;p9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9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94"/>
              <p:cNvGrpSpPr/>
              <p:nvPr/>
            </p:nvGrpSpPr>
            <p:grpSpPr>
              <a:xfrm>
                <a:off x="5456560" y="3368629"/>
                <a:ext cx="37870" cy="32451"/>
                <a:chOff x="5456560" y="3368629"/>
                <a:chExt cx="37870" cy="32451"/>
              </a:xfrm>
            </p:grpSpPr>
            <p:sp>
              <p:nvSpPr>
                <p:cNvPr id="8499" name="Google Shape;8499;p9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9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94"/>
              <p:cNvGrpSpPr/>
              <p:nvPr/>
            </p:nvGrpSpPr>
            <p:grpSpPr>
              <a:xfrm>
                <a:off x="4755749" y="3501516"/>
                <a:ext cx="46246" cy="39608"/>
                <a:chOff x="4755749" y="3501516"/>
                <a:chExt cx="46246" cy="39608"/>
              </a:xfrm>
            </p:grpSpPr>
            <p:sp>
              <p:nvSpPr>
                <p:cNvPr id="8502" name="Google Shape;8502;p9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9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94"/>
              <p:cNvGrpSpPr/>
              <p:nvPr/>
            </p:nvGrpSpPr>
            <p:grpSpPr>
              <a:xfrm>
                <a:off x="4681346" y="3485582"/>
                <a:ext cx="37783" cy="32427"/>
                <a:chOff x="4681346" y="3485582"/>
                <a:chExt cx="37783" cy="32427"/>
              </a:xfrm>
            </p:grpSpPr>
            <p:sp>
              <p:nvSpPr>
                <p:cNvPr id="8505" name="Google Shape;8505;p9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9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94"/>
              <p:cNvGrpSpPr/>
              <p:nvPr/>
            </p:nvGrpSpPr>
            <p:grpSpPr>
              <a:xfrm>
                <a:off x="4767067" y="3291088"/>
                <a:ext cx="37878" cy="32451"/>
                <a:chOff x="4767067" y="3291088"/>
                <a:chExt cx="37878" cy="32451"/>
              </a:xfrm>
            </p:grpSpPr>
            <p:sp>
              <p:nvSpPr>
                <p:cNvPr id="8508" name="Google Shape;8508;p9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9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94"/>
              <p:cNvGrpSpPr/>
              <p:nvPr/>
            </p:nvGrpSpPr>
            <p:grpSpPr>
              <a:xfrm>
                <a:off x="4687819" y="3405539"/>
                <a:ext cx="37776" cy="32451"/>
                <a:chOff x="4687819" y="3405539"/>
                <a:chExt cx="37776" cy="32451"/>
              </a:xfrm>
            </p:grpSpPr>
            <p:sp>
              <p:nvSpPr>
                <p:cNvPr id="8511" name="Google Shape;8511;p9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9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94"/>
              <p:cNvGrpSpPr/>
              <p:nvPr/>
            </p:nvGrpSpPr>
            <p:grpSpPr>
              <a:xfrm>
                <a:off x="4923101" y="3444809"/>
                <a:ext cx="52813" cy="45318"/>
                <a:chOff x="4923101" y="3444809"/>
                <a:chExt cx="52813" cy="45318"/>
              </a:xfrm>
            </p:grpSpPr>
            <p:sp>
              <p:nvSpPr>
                <p:cNvPr id="8514" name="Google Shape;8514;p9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9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94"/>
              <p:cNvGrpSpPr/>
              <p:nvPr/>
            </p:nvGrpSpPr>
            <p:grpSpPr>
              <a:xfrm>
                <a:off x="4846040" y="3654750"/>
                <a:ext cx="31405" cy="26993"/>
                <a:chOff x="4846040" y="3654750"/>
                <a:chExt cx="31405" cy="26993"/>
              </a:xfrm>
            </p:grpSpPr>
            <p:sp>
              <p:nvSpPr>
                <p:cNvPr id="8517" name="Google Shape;8517;p9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9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94"/>
              <p:cNvGrpSpPr/>
              <p:nvPr/>
            </p:nvGrpSpPr>
            <p:grpSpPr>
              <a:xfrm>
                <a:off x="4925673" y="3691700"/>
                <a:ext cx="40253" cy="34472"/>
                <a:chOff x="4925673" y="3691700"/>
                <a:chExt cx="40253" cy="34472"/>
              </a:xfrm>
            </p:grpSpPr>
            <p:sp>
              <p:nvSpPr>
                <p:cNvPr id="8520" name="Google Shape;8520;p9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9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94"/>
              <p:cNvGrpSpPr/>
              <p:nvPr/>
            </p:nvGrpSpPr>
            <p:grpSpPr>
              <a:xfrm>
                <a:off x="4894653" y="3740848"/>
                <a:ext cx="31405" cy="26906"/>
                <a:chOff x="4894653" y="3740848"/>
                <a:chExt cx="31405" cy="26906"/>
              </a:xfrm>
            </p:grpSpPr>
            <p:sp>
              <p:nvSpPr>
                <p:cNvPr id="8523" name="Google Shape;8523;p9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9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94"/>
              <p:cNvGrpSpPr/>
              <p:nvPr/>
            </p:nvGrpSpPr>
            <p:grpSpPr>
              <a:xfrm>
                <a:off x="4962300" y="3696348"/>
                <a:ext cx="38255" cy="32773"/>
                <a:chOff x="4962300" y="3696348"/>
                <a:chExt cx="38255" cy="32773"/>
              </a:xfrm>
            </p:grpSpPr>
            <p:sp>
              <p:nvSpPr>
                <p:cNvPr id="8526" name="Google Shape;8526;p9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9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94"/>
              <p:cNvGrpSpPr/>
              <p:nvPr/>
            </p:nvGrpSpPr>
            <p:grpSpPr>
              <a:xfrm>
                <a:off x="4980185" y="3743349"/>
                <a:ext cx="31499" cy="26969"/>
                <a:chOff x="4980185" y="3743349"/>
                <a:chExt cx="31499" cy="26969"/>
              </a:xfrm>
            </p:grpSpPr>
            <p:sp>
              <p:nvSpPr>
                <p:cNvPr id="8529" name="Google Shape;8529;p9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9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94"/>
              <p:cNvGrpSpPr/>
              <p:nvPr/>
            </p:nvGrpSpPr>
            <p:grpSpPr>
              <a:xfrm>
                <a:off x="5013768" y="3734312"/>
                <a:ext cx="31499" cy="26969"/>
                <a:chOff x="5013768" y="3734312"/>
                <a:chExt cx="31499" cy="26969"/>
              </a:xfrm>
            </p:grpSpPr>
            <p:sp>
              <p:nvSpPr>
                <p:cNvPr id="8532" name="Google Shape;8532;p9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9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94"/>
              <p:cNvGrpSpPr/>
              <p:nvPr/>
            </p:nvGrpSpPr>
            <p:grpSpPr>
              <a:xfrm>
                <a:off x="5036703" y="3764545"/>
                <a:ext cx="31499" cy="26898"/>
                <a:chOff x="5036703" y="3764545"/>
                <a:chExt cx="31499" cy="26898"/>
              </a:xfrm>
            </p:grpSpPr>
            <p:sp>
              <p:nvSpPr>
                <p:cNvPr id="8535" name="Google Shape;8535;p9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9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94"/>
              <p:cNvGrpSpPr/>
              <p:nvPr/>
            </p:nvGrpSpPr>
            <p:grpSpPr>
              <a:xfrm>
                <a:off x="4953546" y="3768352"/>
                <a:ext cx="31405" cy="26898"/>
                <a:chOff x="4953546" y="3768352"/>
                <a:chExt cx="31405" cy="26898"/>
              </a:xfrm>
            </p:grpSpPr>
            <p:sp>
              <p:nvSpPr>
                <p:cNvPr id="8538" name="Google Shape;8538;p9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9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94"/>
              <p:cNvGrpSpPr/>
              <p:nvPr/>
            </p:nvGrpSpPr>
            <p:grpSpPr>
              <a:xfrm>
                <a:off x="4964770" y="3814016"/>
                <a:ext cx="31499" cy="26993"/>
                <a:chOff x="4964770" y="3814016"/>
                <a:chExt cx="31499" cy="26993"/>
              </a:xfrm>
            </p:grpSpPr>
            <p:sp>
              <p:nvSpPr>
                <p:cNvPr id="8541" name="Google Shape;8541;p9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9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94"/>
              <p:cNvGrpSpPr/>
              <p:nvPr/>
            </p:nvGrpSpPr>
            <p:grpSpPr>
              <a:xfrm>
                <a:off x="4923290" y="3800504"/>
                <a:ext cx="31468" cy="26898"/>
                <a:chOff x="4923290" y="3800504"/>
                <a:chExt cx="31468" cy="26898"/>
              </a:xfrm>
            </p:grpSpPr>
            <p:sp>
              <p:nvSpPr>
                <p:cNvPr id="8544" name="Google Shape;8544;p9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9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94"/>
              <p:cNvGrpSpPr/>
              <p:nvPr/>
            </p:nvGrpSpPr>
            <p:grpSpPr>
              <a:xfrm>
                <a:off x="5108534" y="3650943"/>
                <a:ext cx="31405" cy="26993"/>
                <a:chOff x="5108534" y="3650943"/>
                <a:chExt cx="31405" cy="26993"/>
              </a:xfrm>
            </p:grpSpPr>
            <p:sp>
              <p:nvSpPr>
                <p:cNvPr id="8547" name="Google Shape;8547;p9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9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94"/>
              <p:cNvGrpSpPr/>
              <p:nvPr/>
            </p:nvGrpSpPr>
            <p:grpSpPr>
              <a:xfrm>
                <a:off x="5119380" y="3760739"/>
                <a:ext cx="31499" cy="26993"/>
                <a:chOff x="5119380" y="3760739"/>
                <a:chExt cx="31499" cy="26993"/>
              </a:xfrm>
            </p:grpSpPr>
            <p:sp>
              <p:nvSpPr>
                <p:cNvPr id="8550" name="Google Shape;8550;p9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9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94"/>
              <p:cNvGrpSpPr/>
              <p:nvPr/>
            </p:nvGrpSpPr>
            <p:grpSpPr>
              <a:xfrm>
                <a:off x="5119380" y="3788235"/>
                <a:ext cx="31499" cy="26993"/>
                <a:chOff x="5119380" y="3788235"/>
                <a:chExt cx="31499" cy="26993"/>
              </a:xfrm>
            </p:grpSpPr>
            <p:sp>
              <p:nvSpPr>
                <p:cNvPr id="8553" name="Google Shape;8553;p9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9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94"/>
              <p:cNvGrpSpPr/>
              <p:nvPr/>
            </p:nvGrpSpPr>
            <p:grpSpPr>
              <a:xfrm>
                <a:off x="5158005" y="3875284"/>
                <a:ext cx="31405" cy="27001"/>
                <a:chOff x="5158005" y="3875284"/>
                <a:chExt cx="31405" cy="27001"/>
              </a:xfrm>
            </p:grpSpPr>
            <p:sp>
              <p:nvSpPr>
                <p:cNvPr id="8556" name="Google Shape;8556;p9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9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94"/>
              <p:cNvGrpSpPr/>
              <p:nvPr/>
            </p:nvGrpSpPr>
            <p:grpSpPr>
              <a:xfrm>
                <a:off x="5233163" y="3764545"/>
                <a:ext cx="31499" cy="26898"/>
                <a:chOff x="5233163" y="3764545"/>
                <a:chExt cx="31499" cy="26898"/>
              </a:xfrm>
            </p:grpSpPr>
            <p:sp>
              <p:nvSpPr>
                <p:cNvPr id="8559" name="Google Shape;8559;p9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9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94"/>
              <p:cNvGrpSpPr/>
              <p:nvPr/>
            </p:nvGrpSpPr>
            <p:grpSpPr>
              <a:xfrm>
                <a:off x="5276168" y="3805545"/>
                <a:ext cx="31499" cy="26906"/>
                <a:chOff x="5276168" y="3805545"/>
                <a:chExt cx="31499" cy="26906"/>
              </a:xfrm>
            </p:grpSpPr>
            <p:sp>
              <p:nvSpPr>
                <p:cNvPr id="8562" name="Google Shape;8562;p9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9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94"/>
              <p:cNvGrpSpPr/>
              <p:nvPr/>
            </p:nvGrpSpPr>
            <p:grpSpPr>
              <a:xfrm>
                <a:off x="5294053" y="3851933"/>
                <a:ext cx="31405" cy="26945"/>
                <a:chOff x="5294053" y="3851933"/>
                <a:chExt cx="31405" cy="26945"/>
              </a:xfrm>
            </p:grpSpPr>
            <p:sp>
              <p:nvSpPr>
                <p:cNvPr id="8565" name="Google Shape;8565;p9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9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94"/>
              <p:cNvGrpSpPr/>
              <p:nvPr/>
            </p:nvGrpSpPr>
            <p:grpSpPr>
              <a:xfrm>
                <a:off x="5341723" y="3851902"/>
                <a:ext cx="31405" cy="26977"/>
                <a:chOff x="5341723" y="3851902"/>
                <a:chExt cx="31405" cy="26977"/>
              </a:xfrm>
            </p:grpSpPr>
            <p:sp>
              <p:nvSpPr>
                <p:cNvPr id="8568" name="Google Shape;8568;p9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9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94"/>
              <p:cNvGrpSpPr/>
              <p:nvPr/>
            </p:nvGrpSpPr>
            <p:grpSpPr>
              <a:xfrm>
                <a:off x="5054871" y="3507855"/>
                <a:ext cx="31405" cy="26993"/>
                <a:chOff x="5054871" y="3507855"/>
                <a:chExt cx="31405" cy="26993"/>
              </a:xfrm>
            </p:grpSpPr>
            <p:sp>
              <p:nvSpPr>
                <p:cNvPr id="8571" name="Google Shape;8571;p9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9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94"/>
              <p:cNvGrpSpPr/>
              <p:nvPr/>
            </p:nvGrpSpPr>
            <p:grpSpPr>
              <a:xfrm>
                <a:off x="4876579" y="3675325"/>
                <a:ext cx="31405" cy="26969"/>
                <a:chOff x="4876579" y="3675325"/>
                <a:chExt cx="31405" cy="26969"/>
              </a:xfrm>
            </p:grpSpPr>
            <p:sp>
              <p:nvSpPr>
                <p:cNvPr id="8574" name="Google Shape;8574;p9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9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94"/>
              <p:cNvGrpSpPr/>
              <p:nvPr/>
            </p:nvGrpSpPr>
            <p:grpSpPr>
              <a:xfrm>
                <a:off x="4842233" y="3688333"/>
                <a:ext cx="31405" cy="26993"/>
                <a:chOff x="4842233" y="3688333"/>
                <a:chExt cx="31405" cy="26993"/>
              </a:xfrm>
            </p:grpSpPr>
            <p:sp>
              <p:nvSpPr>
                <p:cNvPr id="8577" name="Google Shape;8577;p9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9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94"/>
              <p:cNvGrpSpPr/>
              <p:nvPr/>
            </p:nvGrpSpPr>
            <p:grpSpPr>
              <a:xfrm>
                <a:off x="5187876" y="3608032"/>
                <a:ext cx="31405" cy="27001"/>
                <a:chOff x="5187876" y="3608032"/>
                <a:chExt cx="31405" cy="27001"/>
              </a:xfrm>
            </p:grpSpPr>
            <p:sp>
              <p:nvSpPr>
                <p:cNvPr id="8580" name="Google Shape;8580;p9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9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2" name="Google Shape;8582;p9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9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4" name="Google Shape;8584;p94"/>
              <p:cNvGrpSpPr/>
              <p:nvPr/>
            </p:nvGrpSpPr>
            <p:grpSpPr>
              <a:xfrm>
                <a:off x="5269224" y="3304167"/>
                <a:ext cx="40253" cy="34402"/>
                <a:chOff x="5269224" y="3304167"/>
                <a:chExt cx="40253" cy="34402"/>
              </a:xfrm>
            </p:grpSpPr>
            <p:sp>
              <p:nvSpPr>
                <p:cNvPr id="8585" name="Google Shape;8585;p9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9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94"/>
              <p:cNvGrpSpPr/>
              <p:nvPr/>
            </p:nvGrpSpPr>
            <p:grpSpPr>
              <a:xfrm>
                <a:off x="5327354" y="3476615"/>
                <a:ext cx="49864" cy="42723"/>
                <a:chOff x="5327354" y="3476615"/>
                <a:chExt cx="49864" cy="42723"/>
              </a:xfrm>
            </p:grpSpPr>
            <p:sp>
              <p:nvSpPr>
                <p:cNvPr id="8588" name="Google Shape;8588;p9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9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0" name="Google Shape;8590;p9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9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2" name="Google Shape;8592;p94"/>
              <p:cNvGrpSpPr/>
              <p:nvPr/>
            </p:nvGrpSpPr>
            <p:grpSpPr>
              <a:xfrm>
                <a:off x="5341723" y="3775957"/>
                <a:ext cx="31405" cy="26898"/>
                <a:chOff x="5341723" y="3775957"/>
                <a:chExt cx="31405" cy="26898"/>
              </a:xfrm>
            </p:grpSpPr>
            <p:sp>
              <p:nvSpPr>
                <p:cNvPr id="8593" name="Google Shape;8593;p9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9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94"/>
              <p:cNvGrpSpPr/>
              <p:nvPr/>
            </p:nvGrpSpPr>
            <p:grpSpPr>
              <a:xfrm>
                <a:off x="5439053" y="3699274"/>
                <a:ext cx="31405" cy="26898"/>
                <a:chOff x="5439053" y="3699274"/>
                <a:chExt cx="31405" cy="26898"/>
              </a:xfrm>
            </p:grpSpPr>
            <p:sp>
              <p:nvSpPr>
                <p:cNvPr id="8596" name="Google Shape;8596;p9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9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94"/>
              <p:cNvGrpSpPr/>
              <p:nvPr/>
            </p:nvGrpSpPr>
            <p:grpSpPr>
              <a:xfrm>
                <a:off x="5412414" y="3622307"/>
                <a:ext cx="31499" cy="26993"/>
                <a:chOff x="5412414" y="3622307"/>
                <a:chExt cx="31499" cy="26993"/>
              </a:xfrm>
            </p:grpSpPr>
            <p:sp>
              <p:nvSpPr>
                <p:cNvPr id="8599" name="Google Shape;8599;p9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9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94"/>
              <p:cNvGrpSpPr/>
              <p:nvPr/>
            </p:nvGrpSpPr>
            <p:grpSpPr>
              <a:xfrm>
                <a:off x="5476254" y="3473949"/>
                <a:ext cx="26835" cy="26930"/>
                <a:chOff x="5476254" y="3473949"/>
                <a:chExt cx="26835" cy="26930"/>
              </a:xfrm>
            </p:grpSpPr>
            <p:sp>
              <p:nvSpPr>
                <p:cNvPr id="8602" name="Google Shape;8602;p9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9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94"/>
              <p:cNvGrpSpPr/>
              <p:nvPr/>
            </p:nvGrpSpPr>
            <p:grpSpPr>
              <a:xfrm>
                <a:off x="5564547" y="3481594"/>
                <a:ext cx="31397" cy="26898"/>
                <a:chOff x="5564547" y="3481594"/>
                <a:chExt cx="31397" cy="26898"/>
              </a:xfrm>
            </p:grpSpPr>
            <p:sp>
              <p:nvSpPr>
                <p:cNvPr id="8605" name="Google Shape;8605;p9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9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94"/>
              <p:cNvGrpSpPr/>
              <p:nvPr/>
            </p:nvGrpSpPr>
            <p:grpSpPr>
              <a:xfrm>
                <a:off x="5534101" y="3470174"/>
                <a:ext cx="31397" cy="26906"/>
                <a:chOff x="5534101" y="3470174"/>
                <a:chExt cx="31397" cy="26906"/>
              </a:xfrm>
            </p:grpSpPr>
            <p:sp>
              <p:nvSpPr>
                <p:cNvPr id="8608" name="Google Shape;8608;p9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9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94"/>
              <p:cNvGrpSpPr/>
              <p:nvPr/>
            </p:nvGrpSpPr>
            <p:grpSpPr>
              <a:xfrm>
                <a:off x="5610879" y="3314486"/>
                <a:ext cx="31499" cy="26938"/>
                <a:chOff x="5610879" y="3314486"/>
                <a:chExt cx="31499" cy="26938"/>
              </a:xfrm>
            </p:grpSpPr>
            <p:sp>
              <p:nvSpPr>
                <p:cNvPr id="8611" name="Google Shape;8611;p9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9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94"/>
              <p:cNvGrpSpPr/>
              <p:nvPr/>
            </p:nvGrpSpPr>
            <p:grpSpPr>
              <a:xfrm>
                <a:off x="4834525" y="3501382"/>
                <a:ext cx="31499" cy="26898"/>
                <a:chOff x="4834525" y="3501382"/>
                <a:chExt cx="31499" cy="26898"/>
              </a:xfrm>
            </p:grpSpPr>
            <p:sp>
              <p:nvSpPr>
                <p:cNvPr id="8614" name="Google Shape;8614;p9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9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94"/>
              <p:cNvGrpSpPr/>
              <p:nvPr/>
            </p:nvGrpSpPr>
            <p:grpSpPr>
              <a:xfrm>
                <a:off x="4898460" y="3580158"/>
                <a:ext cx="31405" cy="26898"/>
                <a:chOff x="4898460" y="3580158"/>
                <a:chExt cx="31405" cy="26898"/>
              </a:xfrm>
            </p:grpSpPr>
            <p:sp>
              <p:nvSpPr>
                <p:cNvPr id="8617" name="Google Shape;8617;p9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9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94"/>
              <p:cNvGrpSpPr/>
              <p:nvPr/>
            </p:nvGrpSpPr>
            <p:grpSpPr>
              <a:xfrm>
                <a:off x="4882667" y="3608032"/>
                <a:ext cx="31499" cy="27001"/>
                <a:chOff x="4882667" y="3608032"/>
                <a:chExt cx="31499" cy="27001"/>
              </a:xfrm>
            </p:grpSpPr>
            <p:sp>
              <p:nvSpPr>
                <p:cNvPr id="8620" name="Google Shape;8620;p9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9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94"/>
              <p:cNvGrpSpPr/>
              <p:nvPr/>
            </p:nvGrpSpPr>
            <p:grpSpPr>
              <a:xfrm>
                <a:off x="4843373" y="3631407"/>
                <a:ext cx="16273" cy="16186"/>
                <a:chOff x="4843373" y="3631407"/>
                <a:chExt cx="16273" cy="16186"/>
              </a:xfrm>
            </p:grpSpPr>
            <p:sp>
              <p:nvSpPr>
                <p:cNvPr id="8623" name="Google Shape;8623;p9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9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94"/>
              <p:cNvGrpSpPr/>
              <p:nvPr/>
            </p:nvGrpSpPr>
            <p:grpSpPr>
              <a:xfrm>
                <a:off x="4727773" y="3591578"/>
                <a:ext cx="31499" cy="26898"/>
                <a:chOff x="4727773" y="3591578"/>
                <a:chExt cx="31499" cy="26898"/>
              </a:xfrm>
            </p:grpSpPr>
            <p:sp>
              <p:nvSpPr>
                <p:cNvPr id="8626" name="Google Shape;8626;p9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9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8" name="Google Shape;8628;p9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9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0" name="Google Shape;8630;p94"/>
              <p:cNvGrpSpPr/>
              <p:nvPr/>
            </p:nvGrpSpPr>
            <p:grpSpPr>
              <a:xfrm>
                <a:off x="4609421" y="3577398"/>
                <a:ext cx="31499" cy="27001"/>
                <a:chOff x="4609421" y="3577398"/>
                <a:chExt cx="31499" cy="27001"/>
              </a:xfrm>
            </p:grpSpPr>
            <p:sp>
              <p:nvSpPr>
                <p:cNvPr id="8631" name="Google Shape;8631;p9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9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94"/>
              <p:cNvGrpSpPr/>
              <p:nvPr/>
            </p:nvGrpSpPr>
            <p:grpSpPr>
              <a:xfrm>
                <a:off x="4649289" y="3577398"/>
                <a:ext cx="31499" cy="27001"/>
                <a:chOff x="4649289" y="3577398"/>
                <a:chExt cx="31499" cy="27001"/>
              </a:xfrm>
            </p:grpSpPr>
            <p:sp>
              <p:nvSpPr>
                <p:cNvPr id="8634" name="Google Shape;8634;p9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9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94"/>
              <p:cNvGrpSpPr/>
              <p:nvPr/>
            </p:nvGrpSpPr>
            <p:grpSpPr>
              <a:xfrm>
                <a:off x="4605614" y="3639523"/>
                <a:ext cx="31499" cy="26906"/>
                <a:chOff x="4605614" y="3639523"/>
                <a:chExt cx="31499" cy="26906"/>
              </a:xfrm>
            </p:grpSpPr>
            <p:sp>
              <p:nvSpPr>
                <p:cNvPr id="8637" name="Google Shape;8637;p9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9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94"/>
              <p:cNvGrpSpPr/>
              <p:nvPr/>
            </p:nvGrpSpPr>
            <p:grpSpPr>
              <a:xfrm>
                <a:off x="4785149" y="3618846"/>
                <a:ext cx="26930" cy="26843"/>
                <a:chOff x="4785149" y="3618846"/>
                <a:chExt cx="26930" cy="26843"/>
              </a:xfrm>
            </p:grpSpPr>
            <p:sp>
              <p:nvSpPr>
                <p:cNvPr id="8640" name="Google Shape;8640;p9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9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94"/>
              <p:cNvGrpSpPr/>
              <p:nvPr/>
            </p:nvGrpSpPr>
            <p:grpSpPr>
              <a:xfrm>
                <a:off x="4810167" y="3601567"/>
                <a:ext cx="31405" cy="26898"/>
                <a:chOff x="4810167" y="3601567"/>
                <a:chExt cx="31405" cy="26898"/>
              </a:xfrm>
            </p:grpSpPr>
            <p:sp>
              <p:nvSpPr>
                <p:cNvPr id="8643" name="Google Shape;8643;p9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9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94"/>
              <p:cNvGrpSpPr/>
              <p:nvPr/>
            </p:nvGrpSpPr>
            <p:grpSpPr>
              <a:xfrm>
                <a:off x="4831002" y="3373230"/>
                <a:ext cx="31405" cy="26898"/>
                <a:chOff x="4831002" y="3373230"/>
                <a:chExt cx="31405" cy="26898"/>
              </a:xfrm>
            </p:grpSpPr>
            <p:sp>
              <p:nvSpPr>
                <p:cNvPr id="8646" name="Google Shape;8646;p9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9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94"/>
              <p:cNvGrpSpPr/>
              <p:nvPr/>
            </p:nvGrpSpPr>
            <p:grpSpPr>
              <a:xfrm>
                <a:off x="4719311" y="3355054"/>
                <a:ext cx="31499" cy="27001"/>
                <a:chOff x="4719311" y="3355054"/>
                <a:chExt cx="31499" cy="27001"/>
              </a:xfrm>
            </p:grpSpPr>
            <p:sp>
              <p:nvSpPr>
                <p:cNvPr id="8649" name="Google Shape;8649;p9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9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94"/>
              <p:cNvGrpSpPr/>
              <p:nvPr/>
            </p:nvGrpSpPr>
            <p:grpSpPr>
              <a:xfrm>
                <a:off x="4798755" y="3450260"/>
                <a:ext cx="26930" cy="26930"/>
                <a:chOff x="4798755" y="3450260"/>
                <a:chExt cx="26930" cy="26930"/>
              </a:xfrm>
            </p:grpSpPr>
            <p:sp>
              <p:nvSpPr>
                <p:cNvPr id="8652" name="Google Shape;8652;p9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9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94"/>
              <p:cNvGrpSpPr/>
              <p:nvPr/>
            </p:nvGrpSpPr>
            <p:grpSpPr>
              <a:xfrm>
                <a:off x="4645576" y="3467555"/>
                <a:ext cx="31405" cy="26953"/>
                <a:chOff x="4645576" y="3467555"/>
                <a:chExt cx="31405" cy="26953"/>
              </a:xfrm>
            </p:grpSpPr>
            <p:sp>
              <p:nvSpPr>
                <p:cNvPr id="8655" name="Google Shape;8655;p9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9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94"/>
              <p:cNvGrpSpPr/>
              <p:nvPr/>
            </p:nvGrpSpPr>
            <p:grpSpPr>
              <a:xfrm>
                <a:off x="4687631" y="3583965"/>
                <a:ext cx="31499" cy="26898"/>
                <a:chOff x="4687631" y="3583965"/>
                <a:chExt cx="31499" cy="26898"/>
              </a:xfrm>
            </p:grpSpPr>
            <p:sp>
              <p:nvSpPr>
                <p:cNvPr id="8658" name="Google Shape;8658;p9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9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94"/>
              <p:cNvGrpSpPr/>
              <p:nvPr/>
            </p:nvGrpSpPr>
            <p:grpSpPr>
              <a:xfrm>
                <a:off x="4719311" y="3471314"/>
                <a:ext cx="31499" cy="27001"/>
                <a:chOff x="4719311" y="3471314"/>
                <a:chExt cx="31499" cy="27001"/>
              </a:xfrm>
            </p:grpSpPr>
            <p:sp>
              <p:nvSpPr>
                <p:cNvPr id="8661" name="Google Shape;8661;p9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9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94"/>
              <p:cNvGrpSpPr/>
              <p:nvPr/>
            </p:nvGrpSpPr>
            <p:grpSpPr>
              <a:xfrm>
                <a:off x="4719311" y="3434404"/>
                <a:ext cx="31499" cy="26898"/>
                <a:chOff x="4719311" y="3434404"/>
                <a:chExt cx="31499" cy="26898"/>
              </a:xfrm>
            </p:grpSpPr>
            <p:sp>
              <p:nvSpPr>
                <p:cNvPr id="8664" name="Google Shape;8664;p9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9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94"/>
              <p:cNvGrpSpPr/>
              <p:nvPr/>
            </p:nvGrpSpPr>
            <p:grpSpPr>
              <a:xfrm>
                <a:off x="4768876" y="3401772"/>
                <a:ext cx="31499" cy="26898"/>
                <a:chOff x="4768876" y="3401772"/>
                <a:chExt cx="31499" cy="26898"/>
              </a:xfrm>
            </p:grpSpPr>
            <p:sp>
              <p:nvSpPr>
                <p:cNvPr id="8667" name="Google Shape;8667;p9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9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94"/>
              <p:cNvGrpSpPr/>
              <p:nvPr/>
            </p:nvGrpSpPr>
            <p:grpSpPr>
              <a:xfrm>
                <a:off x="4762214" y="3471377"/>
                <a:ext cx="26938" cy="26938"/>
                <a:chOff x="4762214" y="3471377"/>
                <a:chExt cx="26938" cy="26938"/>
              </a:xfrm>
            </p:grpSpPr>
            <p:sp>
              <p:nvSpPr>
                <p:cNvPr id="8670" name="Google Shape;8670;p9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9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94"/>
              <p:cNvGrpSpPr/>
              <p:nvPr/>
            </p:nvGrpSpPr>
            <p:grpSpPr>
              <a:xfrm>
                <a:off x="4790473" y="3344782"/>
                <a:ext cx="31405" cy="26898"/>
                <a:chOff x="4790473" y="3344782"/>
                <a:chExt cx="31405" cy="26898"/>
              </a:xfrm>
            </p:grpSpPr>
            <p:sp>
              <p:nvSpPr>
                <p:cNvPr id="8673" name="Google Shape;8673;p9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9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94"/>
              <p:cNvGrpSpPr/>
              <p:nvPr/>
            </p:nvGrpSpPr>
            <p:grpSpPr>
              <a:xfrm>
                <a:off x="4823774" y="3950733"/>
                <a:ext cx="37398" cy="32034"/>
                <a:chOff x="4823774" y="3950733"/>
                <a:chExt cx="37398" cy="32034"/>
              </a:xfrm>
            </p:grpSpPr>
            <p:sp>
              <p:nvSpPr>
                <p:cNvPr id="8676" name="Google Shape;8676;p9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9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94"/>
              <p:cNvGrpSpPr/>
              <p:nvPr/>
            </p:nvGrpSpPr>
            <p:grpSpPr>
              <a:xfrm>
                <a:off x="4823396" y="4110566"/>
                <a:ext cx="31405" cy="26906"/>
                <a:chOff x="4823396" y="4110566"/>
                <a:chExt cx="31405" cy="26906"/>
              </a:xfrm>
            </p:grpSpPr>
            <p:sp>
              <p:nvSpPr>
                <p:cNvPr id="8679" name="Google Shape;8679;p9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9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94"/>
              <p:cNvGrpSpPr/>
              <p:nvPr/>
            </p:nvGrpSpPr>
            <p:grpSpPr>
              <a:xfrm>
                <a:off x="4838332" y="3821150"/>
                <a:ext cx="31499" cy="26898"/>
                <a:chOff x="4838332" y="3821150"/>
                <a:chExt cx="31499" cy="26898"/>
              </a:xfrm>
            </p:grpSpPr>
            <p:sp>
              <p:nvSpPr>
                <p:cNvPr id="8682" name="Google Shape;8682;p9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9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94"/>
              <p:cNvGrpSpPr/>
              <p:nvPr/>
            </p:nvGrpSpPr>
            <p:grpSpPr>
              <a:xfrm>
                <a:off x="4661275" y="3815007"/>
                <a:ext cx="36824" cy="31523"/>
                <a:chOff x="4661275" y="3815007"/>
                <a:chExt cx="36824" cy="31523"/>
              </a:xfrm>
            </p:grpSpPr>
            <p:sp>
              <p:nvSpPr>
                <p:cNvPr id="8685" name="Google Shape;8685;p9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9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94"/>
              <p:cNvGrpSpPr/>
              <p:nvPr/>
            </p:nvGrpSpPr>
            <p:grpSpPr>
              <a:xfrm>
                <a:off x="4558998" y="3851037"/>
                <a:ext cx="33591" cy="28699"/>
                <a:chOff x="4558998" y="3851037"/>
                <a:chExt cx="33591" cy="28699"/>
              </a:xfrm>
            </p:grpSpPr>
            <p:sp>
              <p:nvSpPr>
                <p:cNvPr id="8688" name="Google Shape;8688;p9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9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94"/>
              <p:cNvGrpSpPr/>
              <p:nvPr/>
            </p:nvGrpSpPr>
            <p:grpSpPr>
              <a:xfrm>
                <a:off x="4696762" y="3638587"/>
                <a:ext cx="33591" cy="28794"/>
                <a:chOff x="4696762" y="3638587"/>
                <a:chExt cx="33591" cy="28794"/>
              </a:xfrm>
            </p:grpSpPr>
            <p:sp>
              <p:nvSpPr>
                <p:cNvPr id="8691" name="Google Shape;8691;p9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9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94"/>
              <p:cNvGrpSpPr/>
              <p:nvPr/>
            </p:nvGrpSpPr>
            <p:grpSpPr>
              <a:xfrm>
                <a:off x="4929479" y="3939140"/>
                <a:ext cx="33497" cy="28692"/>
                <a:chOff x="4929479" y="3939140"/>
                <a:chExt cx="33497" cy="28692"/>
              </a:xfrm>
            </p:grpSpPr>
            <p:sp>
              <p:nvSpPr>
                <p:cNvPr id="8694" name="Google Shape;8694;p9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9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94"/>
              <p:cNvGrpSpPr/>
              <p:nvPr/>
            </p:nvGrpSpPr>
            <p:grpSpPr>
              <a:xfrm>
                <a:off x="4907119" y="3986039"/>
                <a:ext cx="33497" cy="28699"/>
                <a:chOff x="4907119" y="3986039"/>
                <a:chExt cx="33497" cy="28699"/>
              </a:xfrm>
            </p:grpSpPr>
            <p:sp>
              <p:nvSpPr>
                <p:cNvPr id="8697" name="Google Shape;8697;p9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9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94"/>
              <p:cNvGrpSpPr/>
              <p:nvPr/>
            </p:nvGrpSpPr>
            <p:grpSpPr>
              <a:xfrm>
                <a:off x="4911783" y="4048102"/>
                <a:ext cx="33591" cy="28762"/>
                <a:chOff x="4911783" y="4048102"/>
                <a:chExt cx="33591" cy="28762"/>
              </a:xfrm>
            </p:grpSpPr>
            <p:sp>
              <p:nvSpPr>
                <p:cNvPr id="8700" name="Google Shape;8700;p9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9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2" name="Google Shape;8702;p9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9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4" name="Google Shape;8704;p94"/>
              <p:cNvGrpSpPr/>
              <p:nvPr/>
            </p:nvGrpSpPr>
            <p:grpSpPr>
              <a:xfrm>
                <a:off x="4762623" y="3837847"/>
                <a:ext cx="42416" cy="36273"/>
                <a:chOff x="4762623" y="3837847"/>
                <a:chExt cx="42416" cy="36273"/>
              </a:xfrm>
            </p:grpSpPr>
            <p:sp>
              <p:nvSpPr>
                <p:cNvPr id="8705" name="Google Shape;8705;p9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9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94"/>
              <p:cNvGrpSpPr/>
              <p:nvPr/>
            </p:nvGrpSpPr>
            <p:grpSpPr>
              <a:xfrm>
                <a:off x="4746044" y="4104966"/>
                <a:ext cx="33497" cy="28699"/>
                <a:chOff x="4746044" y="4104966"/>
                <a:chExt cx="33497" cy="28699"/>
              </a:xfrm>
            </p:grpSpPr>
            <p:sp>
              <p:nvSpPr>
                <p:cNvPr id="8708" name="Google Shape;8708;p9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9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94"/>
              <p:cNvGrpSpPr/>
              <p:nvPr/>
            </p:nvGrpSpPr>
            <p:grpSpPr>
              <a:xfrm>
                <a:off x="4859646" y="4162554"/>
                <a:ext cx="33591" cy="28762"/>
                <a:chOff x="4859646" y="4162554"/>
                <a:chExt cx="33591" cy="28762"/>
              </a:xfrm>
            </p:grpSpPr>
            <p:sp>
              <p:nvSpPr>
                <p:cNvPr id="8711" name="Google Shape;8711;p9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9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3" name="Google Shape;8713;p94"/>
            <p:cNvGrpSpPr/>
            <p:nvPr/>
          </p:nvGrpSpPr>
          <p:grpSpPr>
            <a:xfrm>
              <a:off x="3597785" y="3274438"/>
              <a:ext cx="855610" cy="1122100"/>
              <a:chOff x="3597785" y="3274438"/>
              <a:chExt cx="855610" cy="1122100"/>
            </a:xfrm>
          </p:grpSpPr>
          <p:grpSp>
            <p:nvGrpSpPr>
              <p:cNvPr id="8714" name="Google Shape;8714;p94"/>
              <p:cNvGrpSpPr/>
              <p:nvPr/>
            </p:nvGrpSpPr>
            <p:grpSpPr>
              <a:xfrm>
                <a:off x="3617857" y="3284717"/>
                <a:ext cx="826785" cy="1099165"/>
                <a:chOff x="3617857" y="3284717"/>
                <a:chExt cx="826785" cy="1099165"/>
              </a:xfrm>
            </p:grpSpPr>
            <p:sp>
              <p:nvSpPr>
                <p:cNvPr id="8715" name="Google Shape;8715;p9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9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9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9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9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9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9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9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9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9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9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9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9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9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9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9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9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9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9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9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9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9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9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9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9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9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9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9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9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9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9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9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9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9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9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9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9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9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9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9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9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9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9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9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9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9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9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9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9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9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9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9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9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9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9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9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94"/>
              <p:cNvGrpSpPr/>
              <p:nvPr/>
            </p:nvGrpSpPr>
            <p:grpSpPr>
              <a:xfrm>
                <a:off x="4180904" y="4251758"/>
                <a:ext cx="37783" cy="32420"/>
                <a:chOff x="4180904" y="4251758"/>
                <a:chExt cx="37783" cy="32420"/>
              </a:xfrm>
            </p:grpSpPr>
            <p:sp>
              <p:nvSpPr>
                <p:cNvPr id="8772" name="Google Shape;8772;p9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9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94"/>
              <p:cNvGrpSpPr/>
              <p:nvPr/>
            </p:nvGrpSpPr>
            <p:grpSpPr>
              <a:xfrm>
                <a:off x="4201644" y="4081324"/>
                <a:ext cx="37783" cy="32364"/>
                <a:chOff x="4201644" y="4081324"/>
                <a:chExt cx="37783" cy="32364"/>
              </a:xfrm>
            </p:grpSpPr>
            <p:sp>
              <p:nvSpPr>
                <p:cNvPr id="8775" name="Google Shape;8775;p9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9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94"/>
              <p:cNvGrpSpPr/>
              <p:nvPr/>
            </p:nvGrpSpPr>
            <p:grpSpPr>
              <a:xfrm>
                <a:off x="4284416" y="3887428"/>
                <a:ext cx="37783" cy="32451"/>
                <a:chOff x="4284416" y="3887428"/>
                <a:chExt cx="37783" cy="32451"/>
              </a:xfrm>
            </p:grpSpPr>
            <p:sp>
              <p:nvSpPr>
                <p:cNvPr id="8778" name="Google Shape;8778;p9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9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94"/>
              <p:cNvGrpSpPr/>
              <p:nvPr/>
            </p:nvGrpSpPr>
            <p:grpSpPr>
              <a:xfrm>
                <a:off x="4223721" y="3860404"/>
                <a:ext cx="37870" cy="32364"/>
                <a:chOff x="4223721" y="3860404"/>
                <a:chExt cx="37870" cy="32364"/>
              </a:xfrm>
            </p:grpSpPr>
            <p:sp>
              <p:nvSpPr>
                <p:cNvPr id="8781" name="Google Shape;8781;p9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9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94"/>
              <p:cNvGrpSpPr/>
              <p:nvPr/>
            </p:nvGrpSpPr>
            <p:grpSpPr>
              <a:xfrm>
                <a:off x="4104889" y="3699242"/>
                <a:ext cx="37776" cy="32357"/>
                <a:chOff x="4104889" y="3699242"/>
                <a:chExt cx="37776" cy="32357"/>
              </a:xfrm>
            </p:grpSpPr>
            <p:sp>
              <p:nvSpPr>
                <p:cNvPr id="8784" name="Google Shape;8784;p9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9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94"/>
              <p:cNvGrpSpPr/>
              <p:nvPr/>
            </p:nvGrpSpPr>
            <p:grpSpPr>
              <a:xfrm>
                <a:off x="4143608" y="3475121"/>
                <a:ext cx="37878" cy="32420"/>
                <a:chOff x="4143608" y="3475121"/>
                <a:chExt cx="37878" cy="32420"/>
              </a:xfrm>
            </p:grpSpPr>
            <p:sp>
              <p:nvSpPr>
                <p:cNvPr id="8787" name="Google Shape;8787;p9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9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94"/>
              <p:cNvGrpSpPr/>
              <p:nvPr/>
            </p:nvGrpSpPr>
            <p:grpSpPr>
              <a:xfrm>
                <a:off x="4217248" y="3570893"/>
                <a:ext cx="37776" cy="32364"/>
                <a:chOff x="4217248" y="3570893"/>
                <a:chExt cx="37776" cy="32364"/>
              </a:xfrm>
            </p:grpSpPr>
            <p:sp>
              <p:nvSpPr>
                <p:cNvPr id="8790" name="Google Shape;8790;p9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9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94"/>
              <p:cNvGrpSpPr/>
              <p:nvPr/>
            </p:nvGrpSpPr>
            <p:grpSpPr>
              <a:xfrm>
                <a:off x="4255307" y="3431612"/>
                <a:ext cx="37776" cy="32451"/>
                <a:chOff x="4255307" y="3431612"/>
                <a:chExt cx="37776" cy="32451"/>
              </a:xfrm>
            </p:grpSpPr>
            <p:sp>
              <p:nvSpPr>
                <p:cNvPr id="8793" name="Google Shape;8793;p9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9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94"/>
              <p:cNvGrpSpPr/>
              <p:nvPr/>
            </p:nvGrpSpPr>
            <p:grpSpPr>
              <a:xfrm>
                <a:off x="3853052" y="3577398"/>
                <a:ext cx="37776" cy="32420"/>
                <a:chOff x="3853052" y="3577398"/>
                <a:chExt cx="37776" cy="32420"/>
              </a:xfrm>
            </p:grpSpPr>
            <p:sp>
              <p:nvSpPr>
                <p:cNvPr id="8796" name="Google Shape;8796;p9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9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94"/>
              <p:cNvGrpSpPr/>
              <p:nvPr/>
            </p:nvGrpSpPr>
            <p:grpSpPr>
              <a:xfrm>
                <a:off x="4039908" y="3412107"/>
                <a:ext cx="37776" cy="32357"/>
                <a:chOff x="4039908" y="3412107"/>
                <a:chExt cx="37776" cy="32357"/>
              </a:xfrm>
            </p:grpSpPr>
            <p:sp>
              <p:nvSpPr>
                <p:cNvPr id="8799" name="Google Shape;8799;p9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9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94"/>
              <p:cNvGrpSpPr/>
              <p:nvPr/>
            </p:nvGrpSpPr>
            <p:grpSpPr>
              <a:xfrm>
                <a:off x="4017360" y="3342061"/>
                <a:ext cx="37870" cy="32380"/>
                <a:chOff x="4017360" y="3342061"/>
                <a:chExt cx="37870" cy="32380"/>
              </a:xfrm>
            </p:grpSpPr>
            <p:sp>
              <p:nvSpPr>
                <p:cNvPr id="8802" name="Google Shape;8802;p9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9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4" name="Google Shape;8804;p9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9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6" name="Google Shape;8806;p94"/>
              <p:cNvGrpSpPr/>
              <p:nvPr/>
            </p:nvGrpSpPr>
            <p:grpSpPr>
              <a:xfrm>
                <a:off x="3750870" y="3418650"/>
                <a:ext cx="37776" cy="32380"/>
                <a:chOff x="3750870" y="3418650"/>
                <a:chExt cx="37776" cy="32380"/>
              </a:xfrm>
            </p:grpSpPr>
            <p:sp>
              <p:nvSpPr>
                <p:cNvPr id="8807" name="Google Shape;8807;p9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9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94"/>
              <p:cNvGrpSpPr/>
              <p:nvPr/>
            </p:nvGrpSpPr>
            <p:grpSpPr>
              <a:xfrm>
                <a:off x="3632509" y="3274438"/>
                <a:ext cx="37783" cy="32357"/>
                <a:chOff x="3632509" y="3274438"/>
                <a:chExt cx="37783" cy="32357"/>
              </a:xfrm>
            </p:grpSpPr>
            <p:sp>
              <p:nvSpPr>
                <p:cNvPr id="8810" name="Google Shape;8810;p9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9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94"/>
              <p:cNvGrpSpPr/>
              <p:nvPr/>
            </p:nvGrpSpPr>
            <p:grpSpPr>
              <a:xfrm>
                <a:off x="3906424" y="3297561"/>
                <a:ext cx="37776" cy="32451"/>
                <a:chOff x="3906424" y="3297561"/>
                <a:chExt cx="37776" cy="32451"/>
              </a:xfrm>
            </p:grpSpPr>
            <p:sp>
              <p:nvSpPr>
                <p:cNvPr id="8813" name="Google Shape;8813;p9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9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94"/>
              <p:cNvGrpSpPr/>
              <p:nvPr/>
            </p:nvGrpSpPr>
            <p:grpSpPr>
              <a:xfrm>
                <a:off x="3866084" y="3412107"/>
                <a:ext cx="37776" cy="32357"/>
                <a:chOff x="3866084" y="3412107"/>
                <a:chExt cx="37776" cy="32357"/>
              </a:xfrm>
            </p:grpSpPr>
            <p:sp>
              <p:nvSpPr>
                <p:cNvPr id="8816" name="Google Shape;8816;p9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9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94"/>
              <p:cNvGrpSpPr/>
              <p:nvPr/>
            </p:nvGrpSpPr>
            <p:grpSpPr>
              <a:xfrm>
                <a:off x="4023919" y="3766409"/>
                <a:ext cx="37783" cy="32357"/>
                <a:chOff x="4023919" y="3766409"/>
                <a:chExt cx="37783" cy="32357"/>
              </a:xfrm>
            </p:grpSpPr>
            <p:sp>
              <p:nvSpPr>
                <p:cNvPr id="8819" name="Google Shape;8819;p9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9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94"/>
              <p:cNvGrpSpPr/>
              <p:nvPr/>
            </p:nvGrpSpPr>
            <p:grpSpPr>
              <a:xfrm>
                <a:off x="3973882" y="3779449"/>
                <a:ext cx="37776" cy="32357"/>
                <a:chOff x="3973882" y="3779449"/>
                <a:chExt cx="37776" cy="32357"/>
              </a:xfrm>
            </p:grpSpPr>
            <p:sp>
              <p:nvSpPr>
                <p:cNvPr id="8822" name="Google Shape;8822;p9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9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94"/>
              <p:cNvGrpSpPr/>
              <p:nvPr/>
            </p:nvGrpSpPr>
            <p:grpSpPr>
              <a:xfrm>
                <a:off x="4073398" y="3838028"/>
                <a:ext cx="37776" cy="32380"/>
                <a:chOff x="4073398" y="3838028"/>
                <a:chExt cx="37776" cy="32380"/>
              </a:xfrm>
            </p:grpSpPr>
            <p:sp>
              <p:nvSpPr>
                <p:cNvPr id="8825" name="Google Shape;8825;p9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9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94"/>
              <p:cNvGrpSpPr/>
              <p:nvPr/>
            </p:nvGrpSpPr>
            <p:grpSpPr>
              <a:xfrm>
                <a:off x="4342672" y="4144496"/>
                <a:ext cx="37752" cy="32364"/>
                <a:chOff x="4342672" y="4144496"/>
                <a:chExt cx="37752" cy="32364"/>
              </a:xfrm>
            </p:grpSpPr>
            <p:sp>
              <p:nvSpPr>
                <p:cNvPr id="8828" name="Google Shape;8828;p9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9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94"/>
              <p:cNvGrpSpPr/>
              <p:nvPr/>
            </p:nvGrpSpPr>
            <p:grpSpPr>
              <a:xfrm>
                <a:off x="4406386" y="4056872"/>
                <a:ext cx="37783" cy="32364"/>
                <a:chOff x="4406386" y="4056872"/>
                <a:chExt cx="37783" cy="32364"/>
              </a:xfrm>
            </p:grpSpPr>
            <p:sp>
              <p:nvSpPr>
                <p:cNvPr id="8831" name="Google Shape;8831;p9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9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94"/>
              <p:cNvGrpSpPr/>
              <p:nvPr/>
            </p:nvGrpSpPr>
            <p:grpSpPr>
              <a:xfrm>
                <a:off x="4284416" y="4245254"/>
                <a:ext cx="37783" cy="32357"/>
                <a:chOff x="4284416" y="4245254"/>
                <a:chExt cx="37783" cy="32357"/>
              </a:xfrm>
            </p:grpSpPr>
            <p:sp>
              <p:nvSpPr>
                <p:cNvPr id="8834" name="Google Shape;8834;p9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9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94"/>
              <p:cNvGrpSpPr/>
              <p:nvPr/>
            </p:nvGrpSpPr>
            <p:grpSpPr>
              <a:xfrm>
                <a:off x="4219057" y="4331258"/>
                <a:ext cx="37776" cy="32364"/>
                <a:chOff x="4219057" y="4331258"/>
                <a:chExt cx="37776" cy="32364"/>
              </a:xfrm>
            </p:grpSpPr>
            <p:sp>
              <p:nvSpPr>
                <p:cNvPr id="8837" name="Google Shape;8837;p9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9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94"/>
              <p:cNvGrpSpPr/>
              <p:nvPr/>
            </p:nvGrpSpPr>
            <p:grpSpPr>
              <a:xfrm>
                <a:off x="4204122" y="4141688"/>
                <a:ext cx="33497" cy="28699"/>
                <a:chOff x="4204122" y="4141688"/>
                <a:chExt cx="33497" cy="28699"/>
              </a:xfrm>
            </p:grpSpPr>
            <p:sp>
              <p:nvSpPr>
                <p:cNvPr id="8840" name="Google Shape;8840;p9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9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94"/>
              <p:cNvGrpSpPr/>
              <p:nvPr/>
            </p:nvGrpSpPr>
            <p:grpSpPr>
              <a:xfrm>
                <a:off x="4301546" y="4003869"/>
                <a:ext cx="38916" cy="33324"/>
                <a:chOff x="4301546" y="4003869"/>
                <a:chExt cx="38916" cy="33324"/>
              </a:xfrm>
            </p:grpSpPr>
            <p:sp>
              <p:nvSpPr>
                <p:cNvPr id="8843" name="Google Shape;8843;p9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9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94"/>
              <p:cNvGrpSpPr/>
              <p:nvPr/>
            </p:nvGrpSpPr>
            <p:grpSpPr>
              <a:xfrm>
                <a:off x="4210681" y="3924669"/>
                <a:ext cx="36549" cy="31366"/>
                <a:chOff x="4210681" y="3924669"/>
                <a:chExt cx="36549" cy="31366"/>
              </a:xfrm>
            </p:grpSpPr>
            <p:sp>
              <p:nvSpPr>
                <p:cNvPr id="8846" name="Google Shape;8846;p9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9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94"/>
              <p:cNvGrpSpPr/>
              <p:nvPr/>
            </p:nvGrpSpPr>
            <p:grpSpPr>
              <a:xfrm>
                <a:off x="3987771" y="3628874"/>
                <a:ext cx="31499" cy="26993"/>
                <a:chOff x="3987771" y="3628874"/>
                <a:chExt cx="31499" cy="26993"/>
              </a:xfrm>
            </p:grpSpPr>
            <p:sp>
              <p:nvSpPr>
                <p:cNvPr id="8849" name="Google Shape;8849;p9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9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94"/>
              <p:cNvGrpSpPr/>
              <p:nvPr/>
            </p:nvGrpSpPr>
            <p:grpSpPr>
              <a:xfrm>
                <a:off x="4087382" y="3775674"/>
                <a:ext cx="31405" cy="26898"/>
                <a:chOff x="4087382" y="3775674"/>
                <a:chExt cx="31405" cy="26898"/>
              </a:xfrm>
            </p:grpSpPr>
            <p:sp>
              <p:nvSpPr>
                <p:cNvPr id="8852" name="Google Shape;8852;p9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9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94"/>
              <p:cNvGrpSpPr/>
              <p:nvPr/>
            </p:nvGrpSpPr>
            <p:grpSpPr>
              <a:xfrm>
                <a:off x="4118873" y="3856637"/>
                <a:ext cx="31405" cy="26906"/>
                <a:chOff x="4118873" y="3856637"/>
                <a:chExt cx="31405" cy="26906"/>
              </a:xfrm>
            </p:grpSpPr>
            <p:sp>
              <p:nvSpPr>
                <p:cNvPr id="8855" name="Google Shape;8855;p9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9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94"/>
              <p:cNvGrpSpPr/>
              <p:nvPr/>
            </p:nvGrpSpPr>
            <p:grpSpPr>
              <a:xfrm>
                <a:off x="4168541" y="3639523"/>
                <a:ext cx="31499" cy="26906"/>
                <a:chOff x="4168541" y="3639523"/>
                <a:chExt cx="31499" cy="26906"/>
              </a:xfrm>
            </p:grpSpPr>
            <p:sp>
              <p:nvSpPr>
                <p:cNvPr id="8858" name="Google Shape;8858;p9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9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94"/>
              <p:cNvGrpSpPr/>
              <p:nvPr/>
            </p:nvGrpSpPr>
            <p:grpSpPr>
              <a:xfrm>
                <a:off x="3965789" y="3393545"/>
                <a:ext cx="31405" cy="26945"/>
                <a:chOff x="3965789" y="3393545"/>
                <a:chExt cx="31405" cy="26945"/>
              </a:xfrm>
            </p:grpSpPr>
            <p:sp>
              <p:nvSpPr>
                <p:cNvPr id="8861" name="Google Shape;8861;p9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9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94"/>
              <p:cNvGrpSpPr/>
              <p:nvPr/>
            </p:nvGrpSpPr>
            <p:grpSpPr>
              <a:xfrm>
                <a:off x="3925166" y="3491008"/>
                <a:ext cx="31405" cy="27001"/>
                <a:chOff x="3925166" y="3491008"/>
                <a:chExt cx="31405" cy="27001"/>
              </a:xfrm>
            </p:grpSpPr>
            <p:sp>
              <p:nvSpPr>
                <p:cNvPr id="8864" name="Google Shape;8864;p9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9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94"/>
              <p:cNvGrpSpPr/>
              <p:nvPr/>
            </p:nvGrpSpPr>
            <p:grpSpPr>
              <a:xfrm>
                <a:off x="3682845" y="3340976"/>
                <a:ext cx="31397" cy="26898"/>
                <a:chOff x="3682845" y="3340976"/>
                <a:chExt cx="31397" cy="26898"/>
              </a:xfrm>
            </p:grpSpPr>
            <p:sp>
              <p:nvSpPr>
                <p:cNvPr id="8867" name="Google Shape;8867;p9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9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94"/>
              <p:cNvGrpSpPr/>
              <p:nvPr/>
            </p:nvGrpSpPr>
            <p:grpSpPr>
              <a:xfrm>
                <a:off x="3795393" y="3353725"/>
                <a:ext cx="31499" cy="26993"/>
                <a:chOff x="3795393" y="3353725"/>
                <a:chExt cx="31499" cy="26993"/>
              </a:xfrm>
            </p:grpSpPr>
            <p:sp>
              <p:nvSpPr>
                <p:cNvPr id="8870" name="Google Shape;8870;p9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9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94"/>
              <p:cNvGrpSpPr/>
              <p:nvPr/>
            </p:nvGrpSpPr>
            <p:grpSpPr>
              <a:xfrm>
                <a:off x="4176909" y="4363221"/>
                <a:ext cx="38924" cy="33316"/>
                <a:chOff x="4176909" y="4363221"/>
                <a:chExt cx="38924" cy="33316"/>
              </a:xfrm>
            </p:grpSpPr>
            <p:sp>
              <p:nvSpPr>
                <p:cNvPr id="8873" name="Google Shape;8873;p9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9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94"/>
              <p:cNvGrpSpPr/>
              <p:nvPr/>
            </p:nvGrpSpPr>
            <p:grpSpPr>
              <a:xfrm>
                <a:off x="4226191" y="4007660"/>
                <a:ext cx="33560" cy="28770"/>
                <a:chOff x="4226191" y="4007660"/>
                <a:chExt cx="33560" cy="28770"/>
              </a:xfrm>
            </p:grpSpPr>
            <p:sp>
              <p:nvSpPr>
                <p:cNvPr id="8876" name="Google Shape;8876;p9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9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94"/>
              <p:cNvGrpSpPr/>
              <p:nvPr/>
            </p:nvGrpSpPr>
            <p:grpSpPr>
              <a:xfrm>
                <a:off x="3597785" y="3377045"/>
                <a:ext cx="33591" cy="28699"/>
                <a:chOff x="3597785" y="3377045"/>
                <a:chExt cx="33591" cy="28699"/>
              </a:xfrm>
            </p:grpSpPr>
            <p:sp>
              <p:nvSpPr>
                <p:cNvPr id="8879" name="Google Shape;8879;p9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9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94"/>
              <p:cNvGrpSpPr/>
              <p:nvPr/>
            </p:nvGrpSpPr>
            <p:grpSpPr>
              <a:xfrm>
                <a:off x="3887870" y="3669796"/>
                <a:ext cx="33591" cy="28692"/>
                <a:chOff x="3887870" y="3669796"/>
                <a:chExt cx="33591" cy="28692"/>
              </a:xfrm>
            </p:grpSpPr>
            <p:sp>
              <p:nvSpPr>
                <p:cNvPr id="8882" name="Google Shape;8882;p9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9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94"/>
              <p:cNvGrpSpPr/>
              <p:nvPr/>
            </p:nvGrpSpPr>
            <p:grpSpPr>
              <a:xfrm>
                <a:off x="3818320" y="3481625"/>
                <a:ext cx="33497" cy="28770"/>
                <a:chOff x="3818320" y="3481625"/>
                <a:chExt cx="33497" cy="28770"/>
              </a:xfrm>
            </p:grpSpPr>
            <p:sp>
              <p:nvSpPr>
                <p:cNvPr id="8885" name="Google Shape;8885;p9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9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94"/>
              <p:cNvGrpSpPr/>
              <p:nvPr/>
            </p:nvGrpSpPr>
            <p:grpSpPr>
              <a:xfrm>
                <a:off x="4278139" y="4120948"/>
                <a:ext cx="37492" cy="32129"/>
                <a:chOff x="4278139" y="4120948"/>
                <a:chExt cx="37492" cy="32129"/>
              </a:xfrm>
            </p:grpSpPr>
            <p:sp>
              <p:nvSpPr>
                <p:cNvPr id="8888" name="Google Shape;8888;p9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9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94"/>
              <p:cNvGrpSpPr/>
              <p:nvPr/>
            </p:nvGrpSpPr>
            <p:grpSpPr>
              <a:xfrm>
                <a:off x="4419898" y="3977388"/>
                <a:ext cx="33497" cy="28692"/>
                <a:chOff x="4419898" y="3977388"/>
                <a:chExt cx="33497" cy="28692"/>
              </a:xfrm>
            </p:grpSpPr>
            <p:sp>
              <p:nvSpPr>
                <p:cNvPr id="8891" name="Google Shape;8891;p9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9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94"/>
              <p:cNvGrpSpPr/>
              <p:nvPr/>
            </p:nvGrpSpPr>
            <p:grpSpPr>
              <a:xfrm>
                <a:off x="4158930" y="4034684"/>
                <a:ext cx="33497" cy="28762"/>
                <a:chOff x="4158930" y="4034684"/>
                <a:chExt cx="33497" cy="28762"/>
              </a:xfrm>
            </p:grpSpPr>
            <p:sp>
              <p:nvSpPr>
                <p:cNvPr id="8894" name="Google Shape;8894;p9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9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94"/>
              <p:cNvGrpSpPr/>
              <p:nvPr/>
            </p:nvGrpSpPr>
            <p:grpSpPr>
              <a:xfrm>
                <a:off x="4134949" y="3957049"/>
                <a:ext cx="33497" cy="28770"/>
                <a:chOff x="4134949" y="3957049"/>
                <a:chExt cx="33497" cy="28770"/>
              </a:xfrm>
            </p:grpSpPr>
            <p:sp>
              <p:nvSpPr>
                <p:cNvPr id="8897" name="Google Shape;8897;p9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9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94"/>
              <p:cNvGrpSpPr/>
              <p:nvPr/>
            </p:nvGrpSpPr>
            <p:grpSpPr>
              <a:xfrm>
                <a:off x="4193653" y="4184403"/>
                <a:ext cx="43580" cy="37264"/>
                <a:chOff x="4193653" y="4184403"/>
                <a:chExt cx="43580" cy="37264"/>
              </a:xfrm>
            </p:grpSpPr>
            <p:sp>
              <p:nvSpPr>
                <p:cNvPr id="8900" name="Google Shape;8900;p9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9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94"/>
              <p:cNvGrpSpPr/>
              <p:nvPr/>
            </p:nvGrpSpPr>
            <p:grpSpPr>
              <a:xfrm>
                <a:off x="4343600" y="3943844"/>
                <a:ext cx="43580" cy="37312"/>
                <a:chOff x="4343600" y="3943844"/>
                <a:chExt cx="43580" cy="37312"/>
              </a:xfrm>
            </p:grpSpPr>
            <p:sp>
              <p:nvSpPr>
                <p:cNvPr id="8903" name="Google Shape;8903;p9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9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94"/>
              <p:cNvGrpSpPr/>
              <p:nvPr/>
            </p:nvGrpSpPr>
            <p:grpSpPr>
              <a:xfrm>
                <a:off x="4172339" y="3381693"/>
                <a:ext cx="31499" cy="27001"/>
                <a:chOff x="4172339" y="3381693"/>
                <a:chExt cx="31499" cy="27001"/>
              </a:xfrm>
            </p:grpSpPr>
            <p:sp>
              <p:nvSpPr>
                <p:cNvPr id="8906" name="Google Shape;8906;p9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9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08" name="Google Shape;8908;p94"/>
          <p:cNvGrpSpPr/>
          <p:nvPr/>
        </p:nvGrpSpPr>
        <p:grpSpPr>
          <a:xfrm>
            <a:off x="3530626" y="1013128"/>
            <a:ext cx="2078182" cy="1366558"/>
            <a:chOff x="235800" y="830650"/>
            <a:chExt cx="6978450" cy="4588844"/>
          </a:xfrm>
        </p:grpSpPr>
        <p:sp>
          <p:nvSpPr>
            <p:cNvPr id="8909" name="Google Shape;8909;p9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9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9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9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9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9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94"/>
          <p:cNvGrpSpPr/>
          <p:nvPr/>
        </p:nvGrpSpPr>
        <p:grpSpPr>
          <a:xfrm>
            <a:off x="5904877" y="1016248"/>
            <a:ext cx="2435960" cy="1297725"/>
            <a:chOff x="233350" y="949250"/>
            <a:chExt cx="7137300" cy="3802300"/>
          </a:xfrm>
        </p:grpSpPr>
        <p:sp>
          <p:nvSpPr>
            <p:cNvPr id="8916" name="Google Shape;8916;p9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9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9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9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9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9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9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9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9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9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9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9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9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9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9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9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9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9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9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9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9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9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9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9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9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9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9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9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9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9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9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9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9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9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9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9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9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9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9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9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9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9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9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9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9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9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9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94"/>
          <p:cNvGrpSpPr/>
          <p:nvPr/>
        </p:nvGrpSpPr>
        <p:grpSpPr>
          <a:xfrm>
            <a:off x="698034" y="977939"/>
            <a:ext cx="2665073" cy="1317140"/>
            <a:chOff x="793334" y="1192826"/>
            <a:chExt cx="2665073" cy="1317140"/>
          </a:xfrm>
        </p:grpSpPr>
        <p:sp>
          <p:nvSpPr>
            <p:cNvPr id="8968" name="Google Shape;8968;p9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9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9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9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9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9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9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9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9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9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9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9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9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9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9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9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9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9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9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9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9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9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9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9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9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9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9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9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9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9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9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9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9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9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9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9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9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9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9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9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9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9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9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9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9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9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9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9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9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9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9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9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9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9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9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9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9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9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9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9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9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9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9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9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9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9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9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9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9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9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9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9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9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9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9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9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9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9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9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9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9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9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9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9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9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9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9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9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9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9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9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9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9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9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9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9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9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9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9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9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9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9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9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9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9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9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9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9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9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9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9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9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9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9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9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9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9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9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9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9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9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9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9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9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9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9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9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9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9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9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9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9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9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9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9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9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9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9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9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9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9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9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9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9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9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9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9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9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9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9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9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9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9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9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9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9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9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9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9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9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9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9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9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9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9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9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9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9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9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9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9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9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9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9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9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9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9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9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9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9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9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9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9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9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9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9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9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9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9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9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9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9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9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9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9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9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9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9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9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9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9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9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9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9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9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9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9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9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9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9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9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9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9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9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9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9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9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9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9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9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9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9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9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9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9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9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9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9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9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9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9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9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9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9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9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9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9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9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9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9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9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9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9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9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9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9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9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9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9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9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9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9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9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9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9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9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9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9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9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9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9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9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9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9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9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9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9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9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9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9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9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9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9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9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9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9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9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9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9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9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9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9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9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9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9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9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9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9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9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9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9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9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9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9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9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9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9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9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9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9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9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9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9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9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9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9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9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9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9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9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9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9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9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9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9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9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9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9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9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9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9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9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9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9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9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9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9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9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9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9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9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9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9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9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9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9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9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9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9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9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9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9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9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9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9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9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9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9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9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9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9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9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9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9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9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9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9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9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9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9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9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9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9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9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9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9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9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9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9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9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9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9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9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9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9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9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9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9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9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9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9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9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9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9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9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9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9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9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9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9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9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9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9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9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9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9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9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9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9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9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9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9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9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9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9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9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9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9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9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9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9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9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9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9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9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9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9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9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9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9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9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9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9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9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9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9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9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9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9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9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9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9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9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9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9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9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9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9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9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9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9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9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9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9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9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9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9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9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9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9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9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9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9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9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9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9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9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9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9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9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9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9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9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9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9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9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9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9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9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9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9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9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9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9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9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9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9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9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9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9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9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9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9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9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9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9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9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9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9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9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9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9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9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9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9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9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9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9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9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9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9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9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9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9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9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9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9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9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9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9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9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9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9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9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9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9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9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9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9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9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9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9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9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9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9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9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9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9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9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9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9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9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9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9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9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9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9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9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9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9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9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9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9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9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9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9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9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9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9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9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9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9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9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9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9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9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9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9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9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9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9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9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9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9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9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9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9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9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9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9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9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9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9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9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9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9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9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9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9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9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9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9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9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9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9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9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9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9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9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9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9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9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9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9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9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9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9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9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9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9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9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9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9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9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9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9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9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9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9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9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9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9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9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9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9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9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9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9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9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9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9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9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9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9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9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9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9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9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9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9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9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9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9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9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9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9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9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9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9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9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9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9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9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9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9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9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9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9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9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9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9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9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9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9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9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9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9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9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9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9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9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9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9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9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9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9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9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9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9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9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9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9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9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9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9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9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9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9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9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9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9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9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9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9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9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9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9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9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9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9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9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9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9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9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9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9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9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9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9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9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9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9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9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9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9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9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9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9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9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9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9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9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9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9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9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9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9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9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9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9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9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9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9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9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9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9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9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9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9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9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9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9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9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9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9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9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9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9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9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9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9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9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9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9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9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9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9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9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9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9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9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9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9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9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9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9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9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9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9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9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9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9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9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9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9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9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9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9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9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9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9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9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9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9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9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9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9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9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9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9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9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9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9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9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9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9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9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9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9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9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9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9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9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9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9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9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9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9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9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9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9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9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9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9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9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9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9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9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9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9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9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9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9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9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9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9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9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9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9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9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9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9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9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9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9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9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9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9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9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9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9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9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9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9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9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9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9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9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9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9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9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9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9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9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9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9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9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9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9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9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9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9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9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9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9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9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9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9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9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9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9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9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9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9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9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9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9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9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9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9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9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9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9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9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9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9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9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9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9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9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9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9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9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9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9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9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9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9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9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9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9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9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9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9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9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9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9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9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9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9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9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9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9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9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9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9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9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9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9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9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9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9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9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9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9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9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9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9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9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9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9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9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9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9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9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9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9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9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9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9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9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9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9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9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9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9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9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9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9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9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9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9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9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9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9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9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9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9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9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9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9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9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9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9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9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9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9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9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9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9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9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9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9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9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9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9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9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9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9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9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9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9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9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9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9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9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9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9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9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9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9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9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9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9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9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9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9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9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9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9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9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9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9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9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9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9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9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9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9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9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9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9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9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9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9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9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9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9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9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9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9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9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9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9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9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9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9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9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9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9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9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9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9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9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9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9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9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9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9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9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9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9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9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9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9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9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9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9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9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9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9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9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9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9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9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9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9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9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9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9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9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9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9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9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9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9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9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9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9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9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9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9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9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9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9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9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9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9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9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9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9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9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9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9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9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9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9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9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9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9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9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9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9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9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9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9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9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9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9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9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9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9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9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9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9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9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9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9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9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9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9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9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9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9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9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9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9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9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9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9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9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9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9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9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9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9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9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9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9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9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9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9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9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9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9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9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9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9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9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9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9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9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9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9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9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9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9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9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9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9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9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9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9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9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9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9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9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9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9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9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9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9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9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9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9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9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9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9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9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9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9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9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9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9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9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9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9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9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9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9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9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9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9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9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9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9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9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9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9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9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9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9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9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9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9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9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9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9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9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9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9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9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9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9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9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9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9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9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9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9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9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9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9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9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9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9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9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9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9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9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9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9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9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9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9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9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9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9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9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9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9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9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9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9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9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9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9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9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9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9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9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9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9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9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9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9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9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9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9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9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9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9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9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9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9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9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9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9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9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9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9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9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9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9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9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9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9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9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9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9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9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9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9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9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9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9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9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9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9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9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9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9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9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9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9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9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9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9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9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9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9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9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9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9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9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9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9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9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9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9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9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9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9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9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9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9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9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9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9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9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9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9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9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9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9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9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9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9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9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9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9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9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9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9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9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9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9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9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9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9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9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9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9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9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9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9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9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9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9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9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9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9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9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9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9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9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9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9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9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9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9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9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9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9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9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9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9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9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9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9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9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9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9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9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9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9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9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9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9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9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9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9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9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9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9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9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9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9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9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9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9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9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9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9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9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9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9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9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9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9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9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9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9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9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9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9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9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9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9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9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9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9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9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9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9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9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9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9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9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9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9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9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9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9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9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9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9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9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9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9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9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9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9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9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9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9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9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9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9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9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9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9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9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9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9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9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9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9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9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9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9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9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9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9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9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9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9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9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9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9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9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9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9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9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9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9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9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9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9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9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9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9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9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9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9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9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9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9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9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9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9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9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9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9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9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9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9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9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9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9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9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9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9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9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9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9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9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9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9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9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9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9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9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9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9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9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9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9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9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9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9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9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9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9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9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9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9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9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9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9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9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9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9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9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9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9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9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9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9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9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9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9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9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9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9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9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9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9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9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9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9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9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9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9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9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9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9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9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9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9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9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9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9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9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9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9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9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9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9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9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9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9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9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9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9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9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9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9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9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9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9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9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9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9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9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9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9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9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9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9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9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9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9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9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9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9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9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9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9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9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9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9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9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9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9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9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9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9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9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9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9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9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9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9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9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9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9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9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9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9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9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9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9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9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9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9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9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9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9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9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9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9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9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9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9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9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9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9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9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9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9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9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9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9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9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9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9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9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9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9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9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9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9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9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9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9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9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9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9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9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9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9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9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9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9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9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9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9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9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9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9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9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9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9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9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9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9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9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9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9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9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9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9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9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9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9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9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9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9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9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9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9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9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9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9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9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9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9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9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9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9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9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9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9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9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9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9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9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9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9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9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9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9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9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9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9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9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9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9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9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9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9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9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9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9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9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9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9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9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9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9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9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9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9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9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9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9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9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9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9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9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9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9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9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9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9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9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9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9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9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9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9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9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9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9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9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9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9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9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9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9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9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9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9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9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9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9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9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9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9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9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9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9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9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9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9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9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9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9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9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9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9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9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9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9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9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9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9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9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9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9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9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9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9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9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9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9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9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9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9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9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9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9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9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9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9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9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9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9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9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9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9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9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9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9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9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9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9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9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9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9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9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9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9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9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9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9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9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9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9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9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9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9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9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9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9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9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9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9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9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9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9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9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9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9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9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9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9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9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9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9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9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9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9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9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9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9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9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9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9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9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9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9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9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9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9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9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9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9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9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9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9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9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9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9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9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9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9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9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9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9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9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9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9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9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9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9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9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9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9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9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9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9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9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2938"/>
        <p:cNvGrpSpPr/>
        <p:nvPr/>
      </p:nvGrpSpPr>
      <p:grpSpPr>
        <a:xfrm>
          <a:off x="0" y="0"/>
          <a:ext cx="0" cy="0"/>
          <a:chOff x="0" y="0"/>
          <a:chExt cx="0" cy="0"/>
        </a:xfrm>
      </p:grpSpPr>
      <p:grpSp>
        <p:nvGrpSpPr>
          <p:cNvPr id="12939" name="Google Shape;12939;p95"/>
          <p:cNvGrpSpPr/>
          <p:nvPr/>
        </p:nvGrpSpPr>
        <p:grpSpPr>
          <a:xfrm>
            <a:off x="2100561" y="3398658"/>
            <a:ext cx="1102891" cy="760337"/>
            <a:chOff x="4967783" y="2151471"/>
            <a:chExt cx="3920692" cy="2702940"/>
          </a:xfrm>
        </p:grpSpPr>
        <p:grpSp>
          <p:nvGrpSpPr>
            <p:cNvPr id="12940" name="Google Shape;12940;p95"/>
            <p:cNvGrpSpPr/>
            <p:nvPr/>
          </p:nvGrpSpPr>
          <p:grpSpPr>
            <a:xfrm>
              <a:off x="5045709" y="2252109"/>
              <a:ext cx="3761071" cy="2501708"/>
              <a:chOff x="2691784" y="1805334"/>
              <a:chExt cx="3761071" cy="2501708"/>
            </a:xfrm>
          </p:grpSpPr>
          <p:sp>
            <p:nvSpPr>
              <p:cNvPr id="12941" name="Google Shape;12941;p9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95"/>
            <p:cNvGrpSpPr/>
            <p:nvPr/>
          </p:nvGrpSpPr>
          <p:grpSpPr>
            <a:xfrm>
              <a:off x="4967783" y="2151471"/>
              <a:ext cx="3920692" cy="2702940"/>
              <a:chOff x="2613858" y="1704696"/>
              <a:chExt cx="3920692" cy="2702940"/>
            </a:xfrm>
          </p:grpSpPr>
          <p:sp>
            <p:nvSpPr>
              <p:cNvPr id="12949" name="Google Shape;12949;p9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54" name="Google Shape;12954;p95"/>
          <p:cNvGrpSpPr/>
          <p:nvPr/>
        </p:nvGrpSpPr>
        <p:grpSpPr>
          <a:xfrm>
            <a:off x="3504470" y="1286935"/>
            <a:ext cx="1561911" cy="708580"/>
            <a:chOff x="3530532" y="1496185"/>
            <a:chExt cx="1561911" cy="708580"/>
          </a:xfrm>
        </p:grpSpPr>
        <p:grpSp>
          <p:nvGrpSpPr>
            <p:cNvPr id="12955" name="Google Shape;12955;p95"/>
            <p:cNvGrpSpPr/>
            <p:nvPr/>
          </p:nvGrpSpPr>
          <p:grpSpPr>
            <a:xfrm>
              <a:off x="3720318" y="1857562"/>
              <a:ext cx="1372125" cy="54"/>
              <a:chOff x="3720318" y="1857562"/>
              <a:chExt cx="1372125" cy="54"/>
            </a:xfrm>
          </p:grpSpPr>
          <p:cxnSp>
            <p:nvCxnSpPr>
              <p:cNvPr id="12956" name="Google Shape;12956;p95"/>
              <p:cNvCxnSpPr>
                <a:endCxn id="1295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2958" name="Google Shape;12958;p9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2959" name="Google Shape;12959;p9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2960" name="Google Shape;12960;p95"/>
              <p:cNvCxnSpPr>
                <a:stCxn id="1295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2961" name="Google Shape;12961;p95"/>
            <p:cNvGrpSpPr/>
            <p:nvPr/>
          </p:nvGrpSpPr>
          <p:grpSpPr>
            <a:xfrm>
              <a:off x="3567462" y="1496185"/>
              <a:ext cx="286500" cy="272914"/>
              <a:chOff x="3567462" y="1496185"/>
              <a:chExt cx="286500" cy="272914"/>
            </a:xfrm>
          </p:grpSpPr>
          <p:cxnSp>
            <p:nvCxnSpPr>
              <p:cNvPr id="12962" name="Google Shape;12962;p9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2963" name="Google Shape;12963;p9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4" name="Google Shape;12964;p9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6" name="Google Shape;12966;p95"/>
            <p:cNvGrpSpPr/>
            <p:nvPr/>
          </p:nvGrpSpPr>
          <p:grpSpPr>
            <a:xfrm>
              <a:off x="3929014" y="1960574"/>
              <a:ext cx="286500" cy="242342"/>
              <a:chOff x="3929014" y="1960574"/>
              <a:chExt cx="286500" cy="242342"/>
            </a:xfrm>
          </p:grpSpPr>
          <p:cxnSp>
            <p:nvCxnSpPr>
              <p:cNvPr id="12967" name="Google Shape;12967;p9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2968" name="Google Shape;12968;p9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95"/>
            <p:cNvGrpSpPr/>
            <p:nvPr/>
          </p:nvGrpSpPr>
          <p:grpSpPr>
            <a:xfrm>
              <a:off x="4290828" y="1496185"/>
              <a:ext cx="286500" cy="272914"/>
              <a:chOff x="4290828" y="1496185"/>
              <a:chExt cx="286500" cy="272914"/>
            </a:xfrm>
          </p:grpSpPr>
          <p:cxnSp>
            <p:nvCxnSpPr>
              <p:cNvPr id="12970" name="Google Shape;12970;p9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2971" name="Google Shape;12971;p9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2" name="Google Shape;12972;p9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3" name="Google Shape;12973;p95"/>
            <p:cNvGrpSpPr/>
            <p:nvPr/>
          </p:nvGrpSpPr>
          <p:grpSpPr>
            <a:xfrm>
              <a:off x="4657726" y="1959674"/>
              <a:ext cx="286500" cy="245092"/>
              <a:chOff x="4657726" y="1959674"/>
              <a:chExt cx="286500" cy="245092"/>
            </a:xfrm>
          </p:grpSpPr>
          <p:cxnSp>
            <p:nvCxnSpPr>
              <p:cNvPr id="12974" name="Google Shape;12974;p9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2975" name="Google Shape;12975;p9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76" name="Google Shape;12976;p95"/>
          <p:cNvGrpSpPr/>
          <p:nvPr/>
        </p:nvGrpSpPr>
        <p:grpSpPr>
          <a:xfrm>
            <a:off x="3486489" y="2149032"/>
            <a:ext cx="1597032" cy="378649"/>
            <a:chOff x="3512551" y="2358282"/>
            <a:chExt cx="1597032" cy="378649"/>
          </a:xfrm>
        </p:grpSpPr>
        <p:grpSp>
          <p:nvGrpSpPr>
            <p:cNvPr id="12977" name="Google Shape;12977;p95"/>
            <p:cNvGrpSpPr/>
            <p:nvPr/>
          </p:nvGrpSpPr>
          <p:grpSpPr>
            <a:xfrm>
              <a:off x="3738198" y="2553002"/>
              <a:ext cx="1145834" cy="117"/>
              <a:chOff x="3738198" y="2553002"/>
              <a:chExt cx="1145834" cy="117"/>
            </a:xfrm>
          </p:grpSpPr>
          <p:cxnSp>
            <p:nvCxnSpPr>
              <p:cNvPr id="12978" name="Google Shape;12978;p9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2979" name="Google Shape;12979;p9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2980" name="Google Shape;12980;p95"/>
              <p:cNvCxnSpPr>
                <a:stCxn id="12981" idx="6"/>
                <a:endCxn id="1298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2983" name="Google Shape;12983;p95"/>
            <p:cNvGrpSpPr/>
            <p:nvPr/>
          </p:nvGrpSpPr>
          <p:grpSpPr>
            <a:xfrm>
              <a:off x="3969644" y="2440153"/>
              <a:ext cx="225900" cy="296779"/>
              <a:chOff x="3969644" y="2440153"/>
              <a:chExt cx="225900" cy="296779"/>
            </a:xfrm>
          </p:grpSpPr>
          <p:cxnSp>
            <p:nvCxnSpPr>
              <p:cNvPr id="12984" name="Google Shape;12984;p9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2982" name="Google Shape;12982;p9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95"/>
            <p:cNvGrpSpPr/>
            <p:nvPr/>
          </p:nvGrpSpPr>
          <p:grpSpPr>
            <a:xfrm>
              <a:off x="4426818" y="2358282"/>
              <a:ext cx="225600" cy="307471"/>
              <a:chOff x="4426818" y="2358282"/>
              <a:chExt cx="225600" cy="307471"/>
            </a:xfrm>
          </p:grpSpPr>
          <p:cxnSp>
            <p:nvCxnSpPr>
              <p:cNvPr id="12987" name="Google Shape;12987;p95"/>
              <p:cNvCxnSpPr>
                <a:stCxn id="1298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2989" name="Google Shape;12989;p9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95"/>
            <p:cNvGrpSpPr/>
            <p:nvPr/>
          </p:nvGrpSpPr>
          <p:grpSpPr>
            <a:xfrm>
              <a:off x="4883984" y="2440153"/>
              <a:ext cx="225600" cy="296479"/>
              <a:chOff x="4883984" y="2440153"/>
              <a:chExt cx="225600" cy="296479"/>
            </a:xfrm>
          </p:grpSpPr>
          <p:cxnSp>
            <p:nvCxnSpPr>
              <p:cNvPr id="12991" name="Google Shape;12991;p9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2992" name="Google Shape;12992;p9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95"/>
            <p:cNvGrpSpPr/>
            <p:nvPr/>
          </p:nvGrpSpPr>
          <p:grpSpPr>
            <a:xfrm>
              <a:off x="3512551" y="2358356"/>
              <a:ext cx="225647" cy="307629"/>
              <a:chOff x="2182679" y="2005014"/>
              <a:chExt cx="792300" cy="1080158"/>
            </a:xfrm>
          </p:grpSpPr>
          <p:cxnSp>
            <p:nvCxnSpPr>
              <p:cNvPr id="12995" name="Google Shape;12995;p95"/>
              <p:cNvCxnSpPr>
                <a:stCxn id="1299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2981" name="Google Shape;12981;p9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97" name="Google Shape;12997;p95"/>
          <p:cNvGrpSpPr/>
          <p:nvPr/>
        </p:nvGrpSpPr>
        <p:grpSpPr>
          <a:xfrm>
            <a:off x="6846571" y="972829"/>
            <a:ext cx="1559809" cy="722610"/>
            <a:chOff x="634175" y="2986275"/>
            <a:chExt cx="3147949" cy="1458344"/>
          </a:xfrm>
        </p:grpSpPr>
        <p:cxnSp>
          <p:nvCxnSpPr>
            <p:cNvPr id="12998" name="Google Shape;12998;p95"/>
            <p:cNvCxnSpPr>
              <a:stCxn id="12999" idx="4"/>
              <a:endCxn id="1300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3001" name="Google Shape;13001;p95"/>
            <p:cNvCxnSpPr>
              <a:stCxn id="13000" idx="0"/>
              <a:endCxn id="1300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3003" name="Google Shape;13003;p95"/>
            <p:cNvCxnSpPr>
              <a:stCxn id="13002" idx="4"/>
              <a:endCxn id="1300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3005" name="Google Shape;13005;p95"/>
            <p:cNvCxnSpPr>
              <a:stCxn id="13004" idx="0"/>
              <a:endCxn id="1300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3006" name="Google Shape;13006;p9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3002" name="Google Shape;13002;p9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2999" name="Google Shape;12999;p9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3004" name="Google Shape;13004;p9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3000" name="Google Shape;13000;p9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3007" name="Google Shape;13007;p95"/>
          <p:cNvGrpSpPr/>
          <p:nvPr/>
        </p:nvGrpSpPr>
        <p:grpSpPr>
          <a:xfrm>
            <a:off x="3500361" y="2682737"/>
            <a:ext cx="1570719" cy="294123"/>
            <a:chOff x="998425" y="1182125"/>
            <a:chExt cx="1065400" cy="199500"/>
          </a:xfrm>
        </p:grpSpPr>
        <p:sp>
          <p:nvSpPr>
            <p:cNvPr id="13008" name="Google Shape;13008;p9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95"/>
          <p:cNvGrpSpPr/>
          <p:nvPr/>
        </p:nvGrpSpPr>
        <p:grpSpPr>
          <a:xfrm>
            <a:off x="6843617" y="1800224"/>
            <a:ext cx="1565716" cy="366729"/>
            <a:chOff x="1247650" y="2075423"/>
            <a:chExt cx="6648477" cy="1557238"/>
          </a:xfrm>
        </p:grpSpPr>
        <p:sp>
          <p:nvSpPr>
            <p:cNvPr id="13014" name="Google Shape;13014;p9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95"/>
          <p:cNvGrpSpPr/>
          <p:nvPr/>
        </p:nvGrpSpPr>
        <p:grpSpPr>
          <a:xfrm>
            <a:off x="6827929" y="2949039"/>
            <a:ext cx="1597061" cy="663440"/>
            <a:chOff x="6796238" y="3158297"/>
            <a:chExt cx="1630319" cy="677257"/>
          </a:xfrm>
        </p:grpSpPr>
        <p:cxnSp>
          <p:nvCxnSpPr>
            <p:cNvPr id="13021" name="Google Shape;13021;p9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3022" name="Google Shape;13022;p9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3023" name="Google Shape;13023;p9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3024" name="Google Shape;13024;p9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3025" name="Google Shape;13025;p95"/>
            <p:cNvGrpSpPr/>
            <p:nvPr/>
          </p:nvGrpSpPr>
          <p:grpSpPr>
            <a:xfrm>
              <a:off x="6796238" y="3311904"/>
              <a:ext cx="1630319" cy="377697"/>
              <a:chOff x="6796238" y="3311904"/>
              <a:chExt cx="1630319" cy="377697"/>
            </a:xfrm>
          </p:grpSpPr>
          <p:sp>
            <p:nvSpPr>
              <p:cNvPr id="13026" name="Google Shape;13026;p9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9" name="Google Shape;13029;p95"/>
          <p:cNvGrpSpPr/>
          <p:nvPr/>
        </p:nvGrpSpPr>
        <p:grpSpPr>
          <a:xfrm>
            <a:off x="5349067" y="970431"/>
            <a:ext cx="1368606" cy="1593805"/>
            <a:chOff x="1839112" y="2209163"/>
            <a:chExt cx="1918159" cy="2233784"/>
          </a:xfrm>
        </p:grpSpPr>
        <p:sp>
          <p:nvSpPr>
            <p:cNvPr id="13030" name="Google Shape;13030;p9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33" name="Google Shape;13033;p95"/>
            <p:cNvCxnSpPr>
              <a:stCxn id="13030" idx="6"/>
              <a:endCxn id="1303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3034" name="Google Shape;13034;p95"/>
            <p:cNvCxnSpPr>
              <a:stCxn id="13031" idx="4"/>
              <a:endCxn id="1303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3036" name="Google Shape;13036;p95"/>
            <p:cNvCxnSpPr>
              <a:stCxn id="13035" idx="6"/>
              <a:endCxn id="1303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3037" name="Google Shape;13037;p95"/>
            <p:cNvCxnSpPr>
              <a:stCxn id="13032" idx="4"/>
              <a:endCxn id="1303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3035" name="Google Shape;13035;p9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40" name="Google Shape;13040;p95"/>
            <p:cNvCxnSpPr>
              <a:endCxn id="1303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3041" name="Google Shape;13041;p95"/>
          <p:cNvGrpSpPr/>
          <p:nvPr/>
        </p:nvGrpSpPr>
        <p:grpSpPr>
          <a:xfrm>
            <a:off x="3481440" y="976667"/>
            <a:ext cx="1637968" cy="154942"/>
            <a:chOff x="238125" y="2506075"/>
            <a:chExt cx="7115411" cy="673075"/>
          </a:xfrm>
        </p:grpSpPr>
        <p:sp>
          <p:nvSpPr>
            <p:cNvPr id="13042" name="Google Shape;13042;p9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95"/>
          <p:cNvGrpSpPr/>
          <p:nvPr/>
        </p:nvGrpSpPr>
        <p:grpSpPr>
          <a:xfrm>
            <a:off x="720125" y="1298264"/>
            <a:ext cx="2476762" cy="91743"/>
            <a:chOff x="1464850" y="436376"/>
            <a:chExt cx="6001362" cy="222300"/>
          </a:xfrm>
        </p:grpSpPr>
        <p:sp>
          <p:nvSpPr>
            <p:cNvPr id="13048" name="Google Shape;13048;p9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9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3054" name="Google Shape;13054;p9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3055" name="Google Shape;13055;p9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3056" name="Google Shape;13056;p9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3057" name="Google Shape;13057;p95"/>
          <p:cNvGrpSpPr/>
          <p:nvPr/>
        </p:nvGrpSpPr>
        <p:grpSpPr>
          <a:xfrm>
            <a:off x="706392" y="2533730"/>
            <a:ext cx="1452710" cy="651923"/>
            <a:chOff x="803162" y="2667727"/>
            <a:chExt cx="1411906" cy="633611"/>
          </a:xfrm>
        </p:grpSpPr>
        <p:cxnSp>
          <p:nvCxnSpPr>
            <p:cNvPr id="13058" name="Google Shape;13058;p95"/>
            <p:cNvCxnSpPr>
              <a:stCxn id="13059" idx="2"/>
              <a:endCxn id="1306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3061" name="Google Shape;13061;p95"/>
            <p:cNvCxnSpPr>
              <a:stCxn id="13062" idx="0"/>
              <a:endCxn id="1305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3063" name="Google Shape;13063;p95"/>
            <p:cNvCxnSpPr>
              <a:stCxn id="13062" idx="2"/>
              <a:endCxn id="1306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3065" name="Google Shape;13065;p95"/>
            <p:cNvCxnSpPr>
              <a:stCxn id="13066" idx="0"/>
              <a:endCxn id="1306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3067" name="Google Shape;13067;p95"/>
            <p:cNvCxnSpPr>
              <a:stCxn id="13060" idx="2"/>
              <a:endCxn id="1306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3069" name="Google Shape;13069;p95"/>
            <p:cNvCxnSpPr>
              <a:stCxn id="13070" idx="0"/>
              <a:endCxn id="1306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3066" name="Google Shape;13066;p9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064" name="Google Shape;13064;p9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070" name="Google Shape;13070;p9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068" name="Google Shape;13068;p9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060" name="Google Shape;13060;p9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062" name="Google Shape;13062;p9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059" name="Google Shape;13059;p9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3071" name="Google Shape;13071;p95"/>
          <p:cNvGrpSpPr/>
          <p:nvPr/>
        </p:nvGrpSpPr>
        <p:grpSpPr>
          <a:xfrm>
            <a:off x="706394" y="969268"/>
            <a:ext cx="2518541" cy="209309"/>
            <a:chOff x="803163" y="1111966"/>
            <a:chExt cx="2447800" cy="203430"/>
          </a:xfrm>
        </p:grpSpPr>
        <p:grpSp>
          <p:nvGrpSpPr>
            <p:cNvPr id="13072" name="Google Shape;13072;p95"/>
            <p:cNvGrpSpPr/>
            <p:nvPr/>
          </p:nvGrpSpPr>
          <p:grpSpPr>
            <a:xfrm>
              <a:off x="1958180" y="1111966"/>
              <a:ext cx="588019" cy="121396"/>
              <a:chOff x="4808316" y="2800065"/>
              <a:chExt cx="1999386" cy="412910"/>
            </a:xfrm>
          </p:grpSpPr>
          <p:sp>
            <p:nvSpPr>
              <p:cNvPr id="13073" name="Google Shape;13073;p9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4" name="Google Shape;13074;p95"/>
              <p:cNvGrpSpPr/>
              <p:nvPr/>
            </p:nvGrpSpPr>
            <p:grpSpPr>
              <a:xfrm>
                <a:off x="4808316" y="2800065"/>
                <a:ext cx="92400" cy="411825"/>
                <a:chOff x="845575" y="2563700"/>
                <a:chExt cx="92400" cy="411825"/>
              </a:xfrm>
            </p:grpSpPr>
            <p:cxnSp>
              <p:nvCxnSpPr>
                <p:cNvPr id="13075" name="Google Shape;13075;p9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3076" name="Google Shape;13076;p9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3077" name="Google Shape;13077;p9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3078" name="Google Shape;13078;p9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9" name="Google Shape;13079;p95"/>
            <p:cNvGrpSpPr/>
            <p:nvPr/>
          </p:nvGrpSpPr>
          <p:grpSpPr>
            <a:xfrm>
              <a:off x="803163" y="1111974"/>
              <a:ext cx="591158" cy="121545"/>
              <a:chOff x="803163" y="1111974"/>
              <a:chExt cx="591158" cy="121545"/>
            </a:xfrm>
          </p:grpSpPr>
          <p:grpSp>
            <p:nvGrpSpPr>
              <p:cNvPr id="13080" name="Google Shape;13080;p95"/>
              <p:cNvGrpSpPr/>
              <p:nvPr/>
            </p:nvGrpSpPr>
            <p:grpSpPr>
              <a:xfrm>
                <a:off x="803163" y="1111974"/>
                <a:ext cx="27175" cy="121077"/>
                <a:chOff x="845575" y="2563700"/>
                <a:chExt cx="92400" cy="411825"/>
              </a:xfrm>
            </p:grpSpPr>
            <p:cxnSp>
              <p:nvCxnSpPr>
                <p:cNvPr id="13081" name="Google Shape;13081;p9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3082" name="Google Shape;13082;p9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3" name="Google Shape;13083;p9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4" name="Google Shape;13084;p95"/>
            <p:cNvGrpSpPr/>
            <p:nvPr/>
          </p:nvGrpSpPr>
          <p:grpSpPr>
            <a:xfrm>
              <a:off x="1381910" y="1194219"/>
              <a:ext cx="588341" cy="121177"/>
              <a:chOff x="1381910" y="1194219"/>
              <a:chExt cx="588341" cy="121177"/>
            </a:xfrm>
          </p:grpSpPr>
          <p:grpSp>
            <p:nvGrpSpPr>
              <p:cNvPr id="13085" name="Google Shape;13085;p95"/>
              <p:cNvGrpSpPr/>
              <p:nvPr/>
            </p:nvGrpSpPr>
            <p:grpSpPr>
              <a:xfrm rot="10800000">
                <a:off x="1381910" y="1194319"/>
                <a:ext cx="27175" cy="121077"/>
                <a:chOff x="2070100" y="2563700"/>
                <a:chExt cx="92400" cy="411825"/>
              </a:xfrm>
            </p:grpSpPr>
            <p:cxnSp>
              <p:nvCxnSpPr>
                <p:cNvPr id="13086" name="Google Shape;13086;p9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3087" name="Google Shape;13087;p9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8" name="Google Shape;13088;p9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9" name="Google Shape;13089;p95"/>
            <p:cNvGrpSpPr/>
            <p:nvPr/>
          </p:nvGrpSpPr>
          <p:grpSpPr>
            <a:xfrm>
              <a:off x="2532079" y="1194219"/>
              <a:ext cx="704927" cy="121177"/>
              <a:chOff x="2532079" y="1194219"/>
              <a:chExt cx="704927" cy="121177"/>
            </a:xfrm>
          </p:grpSpPr>
          <p:grpSp>
            <p:nvGrpSpPr>
              <p:cNvPr id="13090" name="Google Shape;13090;p95"/>
              <p:cNvGrpSpPr/>
              <p:nvPr/>
            </p:nvGrpSpPr>
            <p:grpSpPr>
              <a:xfrm rot="10800000">
                <a:off x="2532079" y="1194319"/>
                <a:ext cx="27175" cy="121077"/>
                <a:chOff x="2070100" y="2563700"/>
                <a:chExt cx="92400" cy="411825"/>
              </a:xfrm>
            </p:grpSpPr>
            <p:cxnSp>
              <p:nvCxnSpPr>
                <p:cNvPr id="13091" name="Google Shape;13091;p9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3092" name="Google Shape;13092;p9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3" name="Google Shape;13093;p9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94" name="Google Shape;13094;p95"/>
          <p:cNvGrpSpPr/>
          <p:nvPr/>
        </p:nvGrpSpPr>
        <p:grpSpPr>
          <a:xfrm>
            <a:off x="3499404" y="3665900"/>
            <a:ext cx="1567778" cy="491677"/>
            <a:chOff x="5194708" y="3484366"/>
            <a:chExt cx="3148148" cy="987304"/>
          </a:xfrm>
        </p:grpSpPr>
        <p:grpSp>
          <p:nvGrpSpPr>
            <p:cNvPr id="13095" name="Google Shape;13095;p95"/>
            <p:cNvGrpSpPr/>
            <p:nvPr/>
          </p:nvGrpSpPr>
          <p:grpSpPr>
            <a:xfrm>
              <a:off x="7531521" y="3484366"/>
              <a:ext cx="811335" cy="987304"/>
              <a:chOff x="3379425" y="1617275"/>
              <a:chExt cx="1090650" cy="1327200"/>
            </a:xfrm>
          </p:grpSpPr>
          <p:sp>
            <p:nvSpPr>
              <p:cNvPr id="13096" name="Google Shape;13096;p9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95"/>
            <p:cNvGrpSpPr/>
            <p:nvPr/>
          </p:nvGrpSpPr>
          <p:grpSpPr>
            <a:xfrm>
              <a:off x="6752546" y="3484366"/>
              <a:ext cx="811428" cy="987304"/>
              <a:chOff x="2332275" y="1617275"/>
              <a:chExt cx="1090775" cy="1327200"/>
            </a:xfrm>
          </p:grpSpPr>
          <p:sp>
            <p:nvSpPr>
              <p:cNvPr id="13100" name="Google Shape;13100;p9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95"/>
            <p:cNvGrpSpPr/>
            <p:nvPr/>
          </p:nvGrpSpPr>
          <p:grpSpPr>
            <a:xfrm>
              <a:off x="5973664" y="3484366"/>
              <a:ext cx="811335" cy="987304"/>
              <a:chOff x="1285250" y="1617275"/>
              <a:chExt cx="1090650" cy="1327200"/>
            </a:xfrm>
          </p:grpSpPr>
          <p:sp>
            <p:nvSpPr>
              <p:cNvPr id="13104" name="Google Shape;13104;p9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95"/>
            <p:cNvGrpSpPr/>
            <p:nvPr/>
          </p:nvGrpSpPr>
          <p:grpSpPr>
            <a:xfrm>
              <a:off x="5194708" y="3484366"/>
              <a:ext cx="811409" cy="987304"/>
              <a:chOff x="238125" y="1617275"/>
              <a:chExt cx="1090750" cy="1327200"/>
            </a:xfrm>
          </p:grpSpPr>
          <p:sp>
            <p:nvSpPr>
              <p:cNvPr id="13108" name="Google Shape;13108;p9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11" name="Google Shape;13111;p95"/>
          <p:cNvGrpSpPr/>
          <p:nvPr/>
        </p:nvGrpSpPr>
        <p:grpSpPr>
          <a:xfrm>
            <a:off x="3460013" y="3146311"/>
            <a:ext cx="1616964" cy="346256"/>
            <a:chOff x="1808063" y="4294338"/>
            <a:chExt cx="3370782" cy="721817"/>
          </a:xfrm>
        </p:grpSpPr>
        <p:sp>
          <p:nvSpPr>
            <p:cNvPr id="13112" name="Google Shape;13112;p9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9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9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2" name="Google Shape;13122;p95"/>
          <p:cNvGrpSpPr/>
          <p:nvPr/>
        </p:nvGrpSpPr>
        <p:grpSpPr>
          <a:xfrm>
            <a:off x="738225" y="3432340"/>
            <a:ext cx="1295882" cy="646587"/>
            <a:chOff x="834100" y="3642869"/>
            <a:chExt cx="1259483" cy="628426"/>
          </a:xfrm>
        </p:grpSpPr>
        <p:sp>
          <p:nvSpPr>
            <p:cNvPr id="13123" name="Google Shape;13123;p9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9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9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8" name="Google Shape;13148;p95"/>
            <p:cNvGrpSpPr/>
            <p:nvPr/>
          </p:nvGrpSpPr>
          <p:grpSpPr>
            <a:xfrm>
              <a:off x="1360364" y="3847835"/>
              <a:ext cx="208119" cy="224359"/>
              <a:chOff x="1360769" y="3847100"/>
              <a:chExt cx="208119" cy="224359"/>
            </a:xfrm>
          </p:grpSpPr>
          <p:sp>
            <p:nvSpPr>
              <p:cNvPr id="13149" name="Google Shape;13149;p9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9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9" name="Google Shape;13169;p9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95"/>
          <p:cNvGrpSpPr/>
          <p:nvPr/>
        </p:nvGrpSpPr>
        <p:grpSpPr>
          <a:xfrm rot="5400000">
            <a:off x="5951338" y="3228837"/>
            <a:ext cx="164064" cy="1414916"/>
            <a:chOff x="4428249" y="1369375"/>
            <a:chExt cx="36905" cy="429569"/>
          </a:xfrm>
        </p:grpSpPr>
        <p:sp>
          <p:nvSpPr>
            <p:cNvPr id="13184" name="Google Shape;13184;p9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9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95"/>
          <p:cNvGrpSpPr/>
          <p:nvPr/>
        </p:nvGrpSpPr>
        <p:grpSpPr>
          <a:xfrm rot="10800000" flipH="1">
            <a:off x="5323767" y="2817380"/>
            <a:ext cx="1419207" cy="24808"/>
            <a:chOff x="219558" y="4738465"/>
            <a:chExt cx="5852400" cy="102300"/>
          </a:xfrm>
        </p:grpSpPr>
        <p:cxnSp>
          <p:nvCxnSpPr>
            <p:cNvPr id="13217" name="Google Shape;13217;p9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3218" name="Google Shape;13218;p9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95"/>
          <p:cNvGrpSpPr/>
          <p:nvPr/>
        </p:nvGrpSpPr>
        <p:grpSpPr>
          <a:xfrm>
            <a:off x="5335086" y="3190444"/>
            <a:ext cx="1396570" cy="385016"/>
            <a:chOff x="5286284" y="2966544"/>
            <a:chExt cx="1396570" cy="385016"/>
          </a:xfrm>
        </p:grpSpPr>
        <p:cxnSp>
          <p:nvCxnSpPr>
            <p:cNvPr id="13224" name="Google Shape;13224;p9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3225" name="Google Shape;13225;p9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3226" name="Google Shape;13226;p95"/>
            <p:cNvGrpSpPr/>
            <p:nvPr/>
          </p:nvGrpSpPr>
          <p:grpSpPr>
            <a:xfrm>
              <a:off x="5287688" y="3173364"/>
              <a:ext cx="1395166" cy="74100"/>
              <a:chOff x="5287688" y="3173364"/>
              <a:chExt cx="1395166" cy="74100"/>
            </a:xfrm>
          </p:grpSpPr>
          <p:cxnSp>
            <p:nvCxnSpPr>
              <p:cNvPr id="13227" name="Google Shape;13227;p9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3228" name="Google Shape;13228;p9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3229" name="Google Shape;13229;p9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3230" name="Google Shape;13230;p9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3231" name="Google Shape;13231;p9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3232" name="Google Shape;13232;p9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3233" name="Google Shape;13233;p9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3234" name="Google Shape;13234;p9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3235" name="Google Shape;13235;p9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3236" name="Google Shape;13236;p95"/>
          <p:cNvGrpSpPr/>
          <p:nvPr/>
        </p:nvGrpSpPr>
        <p:grpSpPr>
          <a:xfrm>
            <a:off x="2021151" y="1609220"/>
            <a:ext cx="1182276" cy="662027"/>
            <a:chOff x="2029517" y="1732295"/>
            <a:chExt cx="1149068" cy="643432"/>
          </a:xfrm>
        </p:grpSpPr>
        <p:grpSp>
          <p:nvGrpSpPr>
            <p:cNvPr id="13237" name="Google Shape;13237;p95"/>
            <p:cNvGrpSpPr/>
            <p:nvPr/>
          </p:nvGrpSpPr>
          <p:grpSpPr>
            <a:xfrm>
              <a:off x="2708660" y="1746937"/>
              <a:ext cx="455427" cy="244429"/>
              <a:chOff x="2700693" y="1746937"/>
              <a:chExt cx="455427" cy="244429"/>
            </a:xfrm>
          </p:grpSpPr>
          <p:grpSp>
            <p:nvGrpSpPr>
              <p:cNvPr id="13238" name="Google Shape;13238;p95"/>
              <p:cNvGrpSpPr/>
              <p:nvPr/>
            </p:nvGrpSpPr>
            <p:grpSpPr>
              <a:xfrm>
                <a:off x="2905682" y="1782817"/>
                <a:ext cx="250438" cy="208549"/>
                <a:chOff x="2905682" y="1782817"/>
                <a:chExt cx="250438" cy="208549"/>
              </a:xfrm>
            </p:grpSpPr>
            <p:cxnSp>
              <p:nvCxnSpPr>
                <p:cNvPr id="13239" name="Google Shape;13239;p9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3240" name="Google Shape;13240;p9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95"/>
              <p:cNvGrpSpPr/>
              <p:nvPr/>
            </p:nvGrpSpPr>
            <p:grpSpPr>
              <a:xfrm>
                <a:off x="2700693" y="1746937"/>
                <a:ext cx="449967" cy="72374"/>
                <a:chOff x="2700693" y="1746937"/>
                <a:chExt cx="449967" cy="72374"/>
              </a:xfrm>
            </p:grpSpPr>
            <p:cxnSp>
              <p:nvCxnSpPr>
                <p:cNvPr id="13242" name="Google Shape;13242;p9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3243" name="Google Shape;13243;p9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44" name="Google Shape;13244;p95"/>
            <p:cNvGrpSpPr/>
            <p:nvPr/>
          </p:nvGrpSpPr>
          <p:grpSpPr>
            <a:xfrm>
              <a:off x="2029517" y="1732295"/>
              <a:ext cx="1149068" cy="643432"/>
              <a:chOff x="2029517" y="1732295"/>
              <a:chExt cx="1149068" cy="643432"/>
            </a:xfrm>
          </p:grpSpPr>
          <p:grpSp>
            <p:nvGrpSpPr>
              <p:cNvPr id="13245" name="Google Shape;13245;p95"/>
              <p:cNvGrpSpPr/>
              <p:nvPr/>
            </p:nvGrpSpPr>
            <p:grpSpPr>
              <a:xfrm>
                <a:off x="2703618" y="2103152"/>
                <a:ext cx="474966" cy="260017"/>
                <a:chOff x="2703618" y="2103152"/>
                <a:chExt cx="474966" cy="260017"/>
              </a:xfrm>
            </p:grpSpPr>
            <p:grpSp>
              <p:nvGrpSpPr>
                <p:cNvPr id="13246" name="Google Shape;13246;p95"/>
                <p:cNvGrpSpPr/>
                <p:nvPr/>
              </p:nvGrpSpPr>
              <p:grpSpPr>
                <a:xfrm>
                  <a:off x="2703618" y="2290640"/>
                  <a:ext cx="450291" cy="72529"/>
                  <a:chOff x="2703618" y="2290640"/>
                  <a:chExt cx="450291" cy="72529"/>
                </a:xfrm>
              </p:grpSpPr>
              <p:cxnSp>
                <p:nvCxnSpPr>
                  <p:cNvPr id="13247" name="Google Shape;13247;p9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3248" name="Google Shape;13248;p9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95"/>
                <p:cNvGrpSpPr/>
                <p:nvPr/>
              </p:nvGrpSpPr>
              <p:grpSpPr>
                <a:xfrm>
                  <a:off x="2908607" y="2103152"/>
                  <a:ext cx="269977" cy="223538"/>
                  <a:chOff x="2908607" y="2103152"/>
                  <a:chExt cx="269977" cy="223538"/>
                </a:xfrm>
              </p:grpSpPr>
              <p:cxnSp>
                <p:nvCxnSpPr>
                  <p:cNvPr id="13250" name="Google Shape;13250;p9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3251" name="Google Shape;13251;p9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52" name="Google Shape;13252;p95"/>
              <p:cNvGrpSpPr/>
              <p:nvPr/>
            </p:nvGrpSpPr>
            <p:grpSpPr>
              <a:xfrm>
                <a:off x="2029517" y="1732295"/>
                <a:ext cx="685827" cy="643432"/>
                <a:chOff x="2029517" y="1732295"/>
                <a:chExt cx="685827" cy="643432"/>
              </a:xfrm>
            </p:grpSpPr>
            <p:sp>
              <p:nvSpPr>
                <p:cNvPr id="13253" name="Google Shape;13253;p9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4" name="Google Shape;13254;p95"/>
                <p:cNvGrpSpPr/>
                <p:nvPr/>
              </p:nvGrpSpPr>
              <p:grpSpPr>
                <a:xfrm>
                  <a:off x="2158948" y="1732295"/>
                  <a:ext cx="556396" cy="333108"/>
                  <a:chOff x="2158948" y="1732295"/>
                  <a:chExt cx="556396" cy="333108"/>
                </a:xfrm>
              </p:grpSpPr>
              <p:cxnSp>
                <p:nvCxnSpPr>
                  <p:cNvPr id="13255" name="Google Shape;13255;p9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3256" name="Google Shape;13256;p9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95"/>
                <p:cNvGrpSpPr/>
                <p:nvPr/>
              </p:nvGrpSpPr>
              <p:grpSpPr>
                <a:xfrm>
                  <a:off x="2159908" y="2065057"/>
                  <a:ext cx="550884" cy="310670"/>
                  <a:chOff x="2159908" y="2065057"/>
                  <a:chExt cx="550884" cy="310670"/>
                </a:xfrm>
              </p:grpSpPr>
              <p:cxnSp>
                <p:nvCxnSpPr>
                  <p:cNvPr id="13258" name="Google Shape;13258;p9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3259" name="Google Shape;13259;p9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3260" name="Google Shape;13260;p95"/>
          <p:cNvGrpSpPr/>
          <p:nvPr/>
        </p:nvGrpSpPr>
        <p:grpSpPr>
          <a:xfrm>
            <a:off x="706400" y="1556833"/>
            <a:ext cx="962651" cy="810058"/>
            <a:chOff x="844912" y="1681380"/>
            <a:chExt cx="935611" cy="787305"/>
          </a:xfrm>
        </p:grpSpPr>
        <p:grpSp>
          <p:nvGrpSpPr>
            <p:cNvPr id="13261" name="Google Shape;13261;p95"/>
            <p:cNvGrpSpPr/>
            <p:nvPr/>
          </p:nvGrpSpPr>
          <p:grpSpPr>
            <a:xfrm>
              <a:off x="844912" y="1819635"/>
              <a:ext cx="329836" cy="510016"/>
              <a:chOff x="844912" y="1819635"/>
              <a:chExt cx="329836" cy="510016"/>
            </a:xfrm>
          </p:grpSpPr>
          <p:sp>
            <p:nvSpPr>
              <p:cNvPr id="13262" name="Google Shape;13262;p9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95"/>
            <p:cNvGrpSpPr/>
            <p:nvPr/>
          </p:nvGrpSpPr>
          <p:grpSpPr>
            <a:xfrm>
              <a:off x="1284601" y="2158168"/>
              <a:ext cx="495923" cy="310517"/>
              <a:chOff x="1284601" y="2158168"/>
              <a:chExt cx="495923" cy="310517"/>
            </a:xfrm>
          </p:grpSpPr>
          <p:sp>
            <p:nvSpPr>
              <p:cNvPr id="13269" name="Google Shape;13269;p9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0" name="Google Shape;13270;p95"/>
              <p:cNvGrpSpPr/>
              <p:nvPr/>
            </p:nvGrpSpPr>
            <p:grpSpPr>
              <a:xfrm>
                <a:off x="1507666" y="2158168"/>
                <a:ext cx="272858" cy="310517"/>
                <a:chOff x="1507666" y="2158168"/>
                <a:chExt cx="272858" cy="310517"/>
              </a:xfrm>
            </p:grpSpPr>
            <p:grpSp>
              <p:nvGrpSpPr>
                <p:cNvPr id="13271" name="Google Shape;13271;p95"/>
                <p:cNvGrpSpPr/>
                <p:nvPr/>
              </p:nvGrpSpPr>
              <p:grpSpPr>
                <a:xfrm>
                  <a:off x="1507666" y="2176104"/>
                  <a:ext cx="166395" cy="273149"/>
                  <a:chOff x="1507666" y="2176104"/>
                  <a:chExt cx="166395" cy="273149"/>
                </a:xfrm>
              </p:grpSpPr>
              <p:sp>
                <p:nvSpPr>
                  <p:cNvPr id="13272" name="Google Shape;13272;p9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9" name="Google Shape;13279;p9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81" name="Google Shape;13281;p95"/>
            <p:cNvGrpSpPr/>
            <p:nvPr/>
          </p:nvGrpSpPr>
          <p:grpSpPr>
            <a:xfrm>
              <a:off x="1284601" y="1681380"/>
              <a:ext cx="495923" cy="310517"/>
              <a:chOff x="1284601" y="1681380"/>
              <a:chExt cx="495923" cy="310517"/>
            </a:xfrm>
          </p:grpSpPr>
          <p:sp>
            <p:nvSpPr>
              <p:cNvPr id="13282" name="Google Shape;13282;p9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3" name="Google Shape;13283;p95"/>
              <p:cNvGrpSpPr/>
              <p:nvPr/>
            </p:nvGrpSpPr>
            <p:grpSpPr>
              <a:xfrm>
                <a:off x="1507666" y="1681380"/>
                <a:ext cx="272858" cy="310517"/>
                <a:chOff x="1507666" y="1681380"/>
                <a:chExt cx="272858" cy="310517"/>
              </a:xfrm>
            </p:grpSpPr>
            <p:grpSp>
              <p:nvGrpSpPr>
                <p:cNvPr id="13284" name="Google Shape;13284;p95"/>
                <p:cNvGrpSpPr/>
                <p:nvPr/>
              </p:nvGrpSpPr>
              <p:grpSpPr>
                <a:xfrm>
                  <a:off x="1507666" y="1700120"/>
                  <a:ext cx="166395" cy="272984"/>
                  <a:chOff x="1507666" y="1700120"/>
                  <a:chExt cx="166395" cy="272984"/>
                </a:xfrm>
              </p:grpSpPr>
              <p:sp>
                <p:nvSpPr>
                  <p:cNvPr id="13285" name="Google Shape;13285;p9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2" name="Google Shape;13292;p9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294" name="Google Shape;13294;p95"/>
          <p:cNvGrpSpPr/>
          <p:nvPr/>
        </p:nvGrpSpPr>
        <p:grpSpPr>
          <a:xfrm>
            <a:off x="6815341" y="2324262"/>
            <a:ext cx="1622269" cy="552443"/>
            <a:chOff x="6894650" y="2574740"/>
            <a:chExt cx="1445100" cy="492111"/>
          </a:xfrm>
        </p:grpSpPr>
        <p:sp>
          <p:nvSpPr>
            <p:cNvPr id="13295" name="Google Shape;13295;p9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00" name="Google Shape;13300;p9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3301" name="Google Shape;13301;p95"/>
          <p:cNvGrpSpPr/>
          <p:nvPr/>
        </p:nvGrpSpPr>
        <p:grpSpPr>
          <a:xfrm>
            <a:off x="6834884" y="3698518"/>
            <a:ext cx="1583206" cy="475705"/>
            <a:chOff x="6953919" y="3907920"/>
            <a:chExt cx="1377300" cy="475705"/>
          </a:xfrm>
        </p:grpSpPr>
        <p:cxnSp>
          <p:nvCxnSpPr>
            <p:cNvPr id="13302" name="Google Shape;13302;p9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3303" name="Google Shape;13303;p9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3304" name="Google Shape;13304;p9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3305" name="Google Shape;13305;p9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3306" name="Google Shape;13306;p9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3307" name="Google Shape;13307;p95"/>
          <p:cNvGrpSpPr/>
          <p:nvPr/>
        </p:nvGrpSpPr>
        <p:grpSpPr>
          <a:xfrm>
            <a:off x="2338472" y="2459663"/>
            <a:ext cx="836286" cy="824529"/>
            <a:chOff x="2389399" y="2595741"/>
            <a:chExt cx="812796" cy="801369"/>
          </a:xfrm>
        </p:grpSpPr>
        <p:grpSp>
          <p:nvGrpSpPr>
            <p:cNvPr id="13308" name="Google Shape;13308;p95"/>
            <p:cNvGrpSpPr/>
            <p:nvPr/>
          </p:nvGrpSpPr>
          <p:grpSpPr>
            <a:xfrm>
              <a:off x="2492145" y="2881565"/>
              <a:ext cx="607300" cy="229751"/>
              <a:chOff x="2492145" y="2881565"/>
              <a:chExt cx="607300" cy="229751"/>
            </a:xfrm>
          </p:grpSpPr>
          <p:sp>
            <p:nvSpPr>
              <p:cNvPr id="13309" name="Google Shape;13309;p9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2" name="Google Shape;13312;p95"/>
            <p:cNvGrpSpPr/>
            <p:nvPr/>
          </p:nvGrpSpPr>
          <p:grpSpPr>
            <a:xfrm>
              <a:off x="2389399" y="2595741"/>
              <a:ext cx="812796" cy="296825"/>
              <a:chOff x="2389399" y="2595741"/>
              <a:chExt cx="812796" cy="296825"/>
            </a:xfrm>
          </p:grpSpPr>
          <p:grpSp>
            <p:nvGrpSpPr>
              <p:cNvPr id="13313" name="Google Shape;13313;p95"/>
              <p:cNvGrpSpPr/>
              <p:nvPr/>
            </p:nvGrpSpPr>
            <p:grpSpPr>
              <a:xfrm>
                <a:off x="2389399" y="2595741"/>
                <a:ext cx="363638" cy="296825"/>
                <a:chOff x="2389399" y="2595741"/>
                <a:chExt cx="363638" cy="296825"/>
              </a:xfrm>
            </p:grpSpPr>
            <p:grpSp>
              <p:nvGrpSpPr>
                <p:cNvPr id="13314" name="Google Shape;13314;p95"/>
                <p:cNvGrpSpPr/>
                <p:nvPr/>
              </p:nvGrpSpPr>
              <p:grpSpPr>
                <a:xfrm>
                  <a:off x="2493852" y="2794333"/>
                  <a:ext cx="259185" cy="98232"/>
                  <a:chOff x="2493852" y="2794333"/>
                  <a:chExt cx="259185" cy="98232"/>
                </a:xfrm>
              </p:grpSpPr>
              <p:sp>
                <p:nvSpPr>
                  <p:cNvPr id="13315" name="Google Shape;13315;p9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95"/>
                <p:cNvGrpSpPr/>
                <p:nvPr/>
              </p:nvGrpSpPr>
              <p:grpSpPr>
                <a:xfrm>
                  <a:off x="2389399" y="2595741"/>
                  <a:ext cx="224343" cy="182054"/>
                  <a:chOff x="2389399" y="2595741"/>
                  <a:chExt cx="224343" cy="182054"/>
                </a:xfrm>
              </p:grpSpPr>
              <p:sp>
                <p:nvSpPr>
                  <p:cNvPr id="13319" name="Google Shape;13319;p9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21" name="Google Shape;13321;p95"/>
              <p:cNvGrpSpPr/>
              <p:nvPr/>
            </p:nvGrpSpPr>
            <p:grpSpPr>
              <a:xfrm>
                <a:off x="2683630" y="2595741"/>
                <a:ext cx="224334" cy="296825"/>
                <a:chOff x="2683630" y="2595741"/>
                <a:chExt cx="224334" cy="296825"/>
              </a:xfrm>
            </p:grpSpPr>
            <p:grpSp>
              <p:nvGrpSpPr>
                <p:cNvPr id="13322" name="Google Shape;13322;p95"/>
                <p:cNvGrpSpPr/>
                <p:nvPr/>
              </p:nvGrpSpPr>
              <p:grpSpPr>
                <a:xfrm>
                  <a:off x="2788083" y="2794333"/>
                  <a:ext cx="15356" cy="98232"/>
                  <a:chOff x="2788083" y="2794333"/>
                  <a:chExt cx="15356" cy="98232"/>
                </a:xfrm>
              </p:grpSpPr>
              <p:sp>
                <p:nvSpPr>
                  <p:cNvPr id="13323" name="Google Shape;13323;p9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95"/>
                <p:cNvGrpSpPr/>
                <p:nvPr/>
              </p:nvGrpSpPr>
              <p:grpSpPr>
                <a:xfrm>
                  <a:off x="2683630" y="2595741"/>
                  <a:ext cx="224334" cy="182054"/>
                  <a:chOff x="2683630" y="2595741"/>
                  <a:chExt cx="224334" cy="182054"/>
                </a:xfrm>
              </p:grpSpPr>
              <p:sp>
                <p:nvSpPr>
                  <p:cNvPr id="13327" name="Google Shape;13327;p9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29" name="Google Shape;13329;p95"/>
              <p:cNvGrpSpPr/>
              <p:nvPr/>
            </p:nvGrpSpPr>
            <p:grpSpPr>
              <a:xfrm>
                <a:off x="2838475" y="2595741"/>
                <a:ext cx="363719" cy="296825"/>
                <a:chOff x="2838475" y="2595741"/>
                <a:chExt cx="363719" cy="296825"/>
              </a:xfrm>
            </p:grpSpPr>
            <p:grpSp>
              <p:nvGrpSpPr>
                <p:cNvPr id="13330" name="Google Shape;13330;p95"/>
                <p:cNvGrpSpPr/>
                <p:nvPr/>
              </p:nvGrpSpPr>
              <p:grpSpPr>
                <a:xfrm>
                  <a:off x="2838475" y="2794333"/>
                  <a:ext cx="259185" cy="98232"/>
                  <a:chOff x="2838475" y="2794333"/>
                  <a:chExt cx="259185" cy="98232"/>
                </a:xfrm>
              </p:grpSpPr>
              <p:sp>
                <p:nvSpPr>
                  <p:cNvPr id="13331" name="Google Shape;13331;p9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4" name="Google Shape;13334;p95"/>
                <p:cNvGrpSpPr/>
                <p:nvPr/>
              </p:nvGrpSpPr>
              <p:grpSpPr>
                <a:xfrm>
                  <a:off x="2977852" y="2595741"/>
                  <a:ext cx="224343" cy="182054"/>
                  <a:chOff x="2977852" y="2595741"/>
                  <a:chExt cx="224343" cy="182054"/>
                </a:xfrm>
              </p:grpSpPr>
              <p:sp>
                <p:nvSpPr>
                  <p:cNvPr id="13335" name="Google Shape;13335;p9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337" name="Google Shape;13337;p95"/>
            <p:cNvGrpSpPr/>
            <p:nvPr/>
          </p:nvGrpSpPr>
          <p:grpSpPr>
            <a:xfrm>
              <a:off x="2389399" y="3100241"/>
              <a:ext cx="812796" cy="296869"/>
              <a:chOff x="2389399" y="3100241"/>
              <a:chExt cx="812796" cy="296869"/>
            </a:xfrm>
          </p:grpSpPr>
          <p:grpSp>
            <p:nvGrpSpPr>
              <p:cNvPr id="13338" name="Google Shape;13338;p95"/>
              <p:cNvGrpSpPr/>
              <p:nvPr/>
            </p:nvGrpSpPr>
            <p:grpSpPr>
              <a:xfrm>
                <a:off x="2683630" y="3100241"/>
                <a:ext cx="224334" cy="296869"/>
                <a:chOff x="2683630" y="3100241"/>
                <a:chExt cx="224334" cy="296869"/>
              </a:xfrm>
            </p:grpSpPr>
            <p:grpSp>
              <p:nvGrpSpPr>
                <p:cNvPr id="13339" name="Google Shape;13339;p95"/>
                <p:cNvGrpSpPr/>
                <p:nvPr/>
              </p:nvGrpSpPr>
              <p:grpSpPr>
                <a:xfrm>
                  <a:off x="2788083" y="3100241"/>
                  <a:ext cx="15356" cy="98237"/>
                  <a:chOff x="2788083" y="3100241"/>
                  <a:chExt cx="15356" cy="98237"/>
                </a:xfrm>
              </p:grpSpPr>
              <p:sp>
                <p:nvSpPr>
                  <p:cNvPr id="13340" name="Google Shape;13340;p9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95"/>
                <p:cNvGrpSpPr/>
                <p:nvPr/>
              </p:nvGrpSpPr>
              <p:grpSpPr>
                <a:xfrm>
                  <a:off x="2683630" y="3215065"/>
                  <a:ext cx="224334" cy="182045"/>
                  <a:chOff x="2683630" y="3215065"/>
                  <a:chExt cx="224334" cy="182045"/>
                </a:xfrm>
              </p:grpSpPr>
              <p:sp>
                <p:nvSpPr>
                  <p:cNvPr id="13344" name="Google Shape;13344;p9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46" name="Google Shape;13346;p95"/>
              <p:cNvGrpSpPr/>
              <p:nvPr/>
            </p:nvGrpSpPr>
            <p:grpSpPr>
              <a:xfrm>
                <a:off x="2389399" y="3100241"/>
                <a:ext cx="363638" cy="296869"/>
                <a:chOff x="2389399" y="3100241"/>
                <a:chExt cx="363638" cy="296869"/>
              </a:xfrm>
            </p:grpSpPr>
            <p:grpSp>
              <p:nvGrpSpPr>
                <p:cNvPr id="13347" name="Google Shape;13347;p95"/>
                <p:cNvGrpSpPr/>
                <p:nvPr/>
              </p:nvGrpSpPr>
              <p:grpSpPr>
                <a:xfrm>
                  <a:off x="2493852" y="3100241"/>
                  <a:ext cx="259185" cy="98237"/>
                  <a:chOff x="2493852" y="3100241"/>
                  <a:chExt cx="259185" cy="98237"/>
                </a:xfrm>
              </p:grpSpPr>
              <p:sp>
                <p:nvSpPr>
                  <p:cNvPr id="13348" name="Google Shape;13348;p9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95"/>
                <p:cNvGrpSpPr/>
                <p:nvPr/>
              </p:nvGrpSpPr>
              <p:grpSpPr>
                <a:xfrm>
                  <a:off x="2389399" y="3215065"/>
                  <a:ext cx="224343" cy="182045"/>
                  <a:chOff x="2389399" y="3215065"/>
                  <a:chExt cx="224343" cy="182045"/>
                </a:xfrm>
              </p:grpSpPr>
              <p:sp>
                <p:nvSpPr>
                  <p:cNvPr id="13352" name="Google Shape;13352;p9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54" name="Google Shape;13354;p95"/>
              <p:cNvGrpSpPr/>
              <p:nvPr/>
            </p:nvGrpSpPr>
            <p:grpSpPr>
              <a:xfrm>
                <a:off x="2838475" y="3100241"/>
                <a:ext cx="363719" cy="296869"/>
                <a:chOff x="2838475" y="3100241"/>
                <a:chExt cx="363719" cy="296869"/>
              </a:xfrm>
            </p:grpSpPr>
            <p:grpSp>
              <p:nvGrpSpPr>
                <p:cNvPr id="13355" name="Google Shape;13355;p95"/>
                <p:cNvGrpSpPr/>
                <p:nvPr/>
              </p:nvGrpSpPr>
              <p:grpSpPr>
                <a:xfrm>
                  <a:off x="2838475" y="3100241"/>
                  <a:ext cx="259185" cy="98237"/>
                  <a:chOff x="2838475" y="3100241"/>
                  <a:chExt cx="259185" cy="98237"/>
                </a:xfrm>
              </p:grpSpPr>
              <p:sp>
                <p:nvSpPr>
                  <p:cNvPr id="13356" name="Google Shape;13356;p9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95"/>
                <p:cNvGrpSpPr/>
                <p:nvPr/>
              </p:nvGrpSpPr>
              <p:grpSpPr>
                <a:xfrm>
                  <a:off x="2977852" y="3215065"/>
                  <a:ext cx="224343" cy="182045"/>
                  <a:chOff x="2977852" y="3215065"/>
                  <a:chExt cx="224343" cy="182045"/>
                </a:xfrm>
              </p:grpSpPr>
              <p:sp>
                <p:nvSpPr>
                  <p:cNvPr id="13360" name="Google Shape;13360;p9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3365"/>
        <p:cNvGrpSpPr/>
        <p:nvPr/>
      </p:nvGrpSpPr>
      <p:grpSpPr>
        <a:xfrm>
          <a:off x="0" y="0"/>
          <a:ext cx="0" cy="0"/>
          <a:chOff x="0" y="0"/>
          <a:chExt cx="0" cy="0"/>
        </a:xfrm>
      </p:grpSpPr>
      <p:grpSp>
        <p:nvGrpSpPr>
          <p:cNvPr id="13366" name="Google Shape;13366;p96"/>
          <p:cNvGrpSpPr/>
          <p:nvPr/>
        </p:nvGrpSpPr>
        <p:grpSpPr>
          <a:xfrm>
            <a:off x="702075" y="3155925"/>
            <a:ext cx="2390414" cy="1024800"/>
            <a:chOff x="728925" y="3296613"/>
            <a:chExt cx="2390414" cy="1024800"/>
          </a:xfrm>
        </p:grpSpPr>
        <p:grpSp>
          <p:nvGrpSpPr>
            <p:cNvPr id="13367" name="Google Shape;13367;p96"/>
            <p:cNvGrpSpPr/>
            <p:nvPr/>
          </p:nvGrpSpPr>
          <p:grpSpPr>
            <a:xfrm>
              <a:off x="728925" y="3619800"/>
              <a:ext cx="2390414" cy="500893"/>
              <a:chOff x="728925" y="3619800"/>
              <a:chExt cx="2390414" cy="500893"/>
            </a:xfrm>
          </p:grpSpPr>
          <p:sp>
            <p:nvSpPr>
              <p:cNvPr id="13368" name="Google Shape;13368;p9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369" name="Google Shape;13369;p9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3370" name="Google Shape;13370;p96"/>
            <p:cNvGrpSpPr/>
            <p:nvPr/>
          </p:nvGrpSpPr>
          <p:grpSpPr>
            <a:xfrm>
              <a:off x="1348050" y="3296613"/>
              <a:ext cx="1706152" cy="1024800"/>
              <a:chOff x="1348050" y="3296613"/>
              <a:chExt cx="1706152" cy="1024800"/>
            </a:xfrm>
          </p:grpSpPr>
          <p:sp>
            <p:nvSpPr>
              <p:cNvPr id="13371" name="Google Shape;13371;p9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372" name="Google Shape;13372;p9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373" name="Google Shape;13373;p9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374" name="Google Shape;13374;p9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375" name="Google Shape;13375;p9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3376" name="Google Shape;13376;p96"/>
            <p:cNvGrpSpPr/>
            <p:nvPr/>
          </p:nvGrpSpPr>
          <p:grpSpPr>
            <a:xfrm>
              <a:off x="1455707" y="3654858"/>
              <a:ext cx="1491150" cy="417657"/>
              <a:chOff x="1455707" y="3654858"/>
              <a:chExt cx="1491150" cy="417657"/>
            </a:xfrm>
          </p:grpSpPr>
          <p:sp>
            <p:nvSpPr>
              <p:cNvPr id="13377" name="Google Shape;13377;p9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3397" name="Google Shape;13397;p96"/>
          <p:cNvGraphicFramePr/>
          <p:nvPr/>
        </p:nvGraphicFramePr>
        <p:xfrm>
          <a:off x="5937775" y="2153837"/>
          <a:ext cx="3000000" cy="3000000"/>
        </p:xfrm>
        <a:graphic>
          <a:graphicData uri="http://schemas.openxmlformats.org/drawingml/2006/table">
            <a:tbl>
              <a:tblPr>
                <a:noFill/>
                <a:tableStyleId>{0D455CB7-08A5-44E7-ACE1-103360BB4173}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3398" name="Google Shape;13398;p96"/>
          <p:cNvGrpSpPr/>
          <p:nvPr/>
        </p:nvGrpSpPr>
        <p:grpSpPr>
          <a:xfrm>
            <a:off x="710451" y="981601"/>
            <a:ext cx="2396505" cy="976502"/>
            <a:chOff x="749309" y="1112739"/>
            <a:chExt cx="2371603" cy="976502"/>
          </a:xfrm>
        </p:grpSpPr>
        <p:grpSp>
          <p:nvGrpSpPr>
            <p:cNvPr id="13399" name="Google Shape;13399;p96"/>
            <p:cNvGrpSpPr/>
            <p:nvPr/>
          </p:nvGrpSpPr>
          <p:grpSpPr>
            <a:xfrm>
              <a:off x="1092126" y="1112739"/>
              <a:ext cx="2028786" cy="975464"/>
              <a:chOff x="1092126" y="1112739"/>
              <a:chExt cx="2028786" cy="975464"/>
            </a:xfrm>
          </p:grpSpPr>
          <p:sp>
            <p:nvSpPr>
              <p:cNvPr id="13400" name="Google Shape;13400;p9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4" name="Google Shape;13424;p96"/>
            <p:cNvGrpSpPr/>
            <p:nvPr/>
          </p:nvGrpSpPr>
          <p:grpSpPr>
            <a:xfrm>
              <a:off x="749309" y="1112739"/>
              <a:ext cx="314700" cy="975464"/>
              <a:chOff x="749309" y="1112739"/>
              <a:chExt cx="314700" cy="975464"/>
            </a:xfrm>
          </p:grpSpPr>
          <p:sp>
            <p:nvSpPr>
              <p:cNvPr id="13425" name="Google Shape;13425;p9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9" name="Google Shape;13429;p9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3433" name="Google Shape;13433;p96"/>
          <p:cNvGraphicFramePr/>
          <p:nvPr/>
        </p:nvGraphicFramePr>
        <p:xfrm>
          <a:off x="5937800" y="981587"/>
          <a:ext cx="3000000" cy="3000000"/>
        </p:xfrm>
        <a:graphic>
          <a:graphicData uri="http://schemas.openxmlformats.org/drawingml/2006/table">
            <a:tbl>
              <a:tblPr>
                <a:noFill/>
                <a:tableStyleId>{0D455CB7-08A5-44E7-ACE1-103360BB4173}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3434" name="Google Shape;13434;p96"/>
          <p:cNvGraphicFramePr/>
          <p:nvPr/>
        </p:nvGraphicFramePr>
        <p:xfrm>
          <a:off x="3358663" y="2153837"/>
          <a:ext cx="3000000" cy="3000000"/>
        </p:xfrm>
        <a:graphic>
          <a:graphicData uri="http://schemas.openxmlformats.org/drawingml/2006/table">
            <a:tbl>
              <a:tblPr>
                <a:noFill/>
                <a:tableStyleId>{0D455CB7-08A5-44E7-ACE1-103360BB4173}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3435" name="Google Shape;13435;p96"/>
          <p:cNvGrpSpPr/>
          <p:nvPr/>
        </p:nvGrpSpPr>
        <p:grpSpPr>
          <a:xfrm>
            <a:off x="3360649" y="3144798"/>
            <a:ext cx="2363377" cy="1047062"/>
            <a:chOff x="3358399" y="3285485"/>
            <a:chExt cx="2363377" cy="1047062"/>
          </a:xfrm>
        </p:grpSpPr>
        <p:grpSp>
          <p:nvGrpSpPr>
            <p:cNvPr id="13436" name="Google Shape;13436;p96"/>
            <p:cNvGrpSpPr/>
            <p:nvPr/>
          </p:nvGrpSpPr>
          <p:grpSpPr>
            <a:xfrm>
              <a:off x="3358412" y="3285485"/>
              <a:ext cx="2363244" cy="139500"/>
              <a:chOff x="3358412" y="3285485"/>
              <a:chExt cx="2363244" cy="139500"/>
            </a:xfrm>
          </p:grpSpPr>
          <p:sp>
            <p:nvSpPr>
              <p:cNvPr id="13437" name="Google Shape;13437;p9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96"/>
            <p:cNvGrpSpPr/>
            <p:nvPr/>
          </p:nvGrpSpPr>
          <p:grpSpPr>
            <a:xfrm>
              <a:off x="3358412" y="3466996"/>
              <a:ext cx="2363244" cy="139500"/>
              <a:chOff x="3358412" y="3466996"/>
              <a:chExt cx="2363244" cy="139500"/>
            </a:xfrm>
          </p:grpSpPr>
          <p:sp>
            <p:nvSpPr>
              <p:cNvPr id="13443" name="Google Shape;13443;p9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96"/>
            <p:cNvGrpSpPr/>
            <p:nvPr/>
          </p:nvGrpSpPr>
          <p:grpSpPr>
            <a:xfrm>
              <a:off x="3358412" y="3648507"/>
              <a:ext cx="2363244" cy="139500"/>
              <a:chOff x="3358412" y="3648507"/>
              <a:chExt cx="2363244" cy="139500"/>
            </a:xfrm>
          </p:grpSpPr>
          <p:sp>
            <p:nvSpPr>
              <p:cNvPr id="13449" name="Google Shape;13449;p9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4" name="Google Shape;13454;p96"/>
            <p:cNvGrpSpPr/>
            <p:nvPr/>
          </p:nvGrpSpPr>
          <p:grpSpPr>
            <a:xfrm>
              <a:off x="3358412" y="3830018"/>
              <a:ext cx="2363244" cy="139500"/>
              <a:chOff x="3358412" y="3830018"/>
              <a:chExt cx="2363244" cy="139500"/>
            </a:xfrm>
          </p:grpSpPr>
          <p:sp>
            <p:nvSpPr>
              <p:cNvPr id="13455" name="Google Shape;13455;p9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96"/>
            <p:cNvGrpSpPr/>
            <p:nvPr/>
          </p:nvGrpSpPr>
          <p:grpSpPr>
            <a:xfrm>
              <a:off x="3358399" y="4011514"/>
              <a:ext cx="2363377" cy="139537"/>
              <a:chOff x="3294800" y="4134603"/>
              <a:chExt cx="2638876" cy="152400"/>
            </a:xfrm>
          </p:grpSpPr>
          <p:sp>
            <p:nvSpPr>
              <p:cNvPr id="13461" name="Google Shape;13461;p9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6" name="Google Shape;13466;p96"/>
            <p:cNvGrpSpPr/>
            <p:nvPr/>
          </p:nvGrpSpPr>
          <p:grpSpPr>
            <a:xfrm>
              <a:off x="3358399" y="4193010"/>
              <a:ext cx="2363377" cy="139537"/>
              <a:chOff x="3294800" y="4134603"/>
              <a:chExt cx="2638876" cy="152400"/>
            </a:xfrm>
          </p:grpSpPr>
          <p:sp>
            <p:nvSpPr>
              <p:cNvPr id="13467" name="Google Shape;13467;p9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3472" name="Google Shape;13472;p96"/>
          <p:cNvGraphicFramePr/>
          <p:nvPr/>
        </p:nvGraphicFramePr>
        <p:xfrm>
          <a:off x="711450" y="2153837"/>
          <a:ext cx="3000000" cy="3000000"/>
        </p:xfrm>
        <a:graphic>
          <a:graphicData uri="http://schemas.openxmlformats.org/drawingml/2006/table">
            <a:tbl>
              <a:tblPr>
                <a:noFill/>
                <a:tableStyleId>{0D455CB7-08A5-44E7-ACE1-103360BB4173}</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3473" name="Google Shape;13473;p96"/>
          <p:cNvGrpSpPr/>
          <p:nvPr/>
        </p:nvGrpSpPr>
        <p:grpSpPr>
          <a:xfrm>
            <a:off x="4161119" y="2557652"/>
            <a:ext cx="1302095" cy="60959"/>
            <a:chOff x="3558802" y="4011427"/>
            <a:chExt cx="1866000" cy="111300"/>
          </a:xfrm>
        </p:grpSpPr>
        <p:sp>
          <p:nvSpPr>
            <p:cNvPr id="13474" name="Google Shape;13474;p9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96"/>
          <p:cNvGrpSpPr/>
          <p:nvPr/>
        </p:nvGrpSpPr>
        <p:grpSpPr>
          <a:xfrm>
            <a:off x="4706607" y="2839811"/>
            <a:ext cx="914340" cy="60959"/>
            <a:chOff x="3558802" y="4011427"/>
            <a:chExt cx="1866000" cy="111300"/>
          </a:xfrm>
        </p:grpSpPr>
        <p:sp>
          <p:nvSpPr>
            <p:cNvPr id="13477" name="Google Shape;13477;p9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96"/>
          <p:cNvGrpSpPr/>
          <p:nvPr/>
        </p:nvGrpSpPr>
        <p:grpSpPr>
          <a:xfrm>
            <a:off x="5874449" y="3167609"/>
            <a:ext cx="2519825" cy="1001454"/>
            <a:chOff x="1906114" y="789980"/>
            <a:chExt cx="1487676" cy="606868"/>
          </a:xfrm>
        </p:grpSpPr>
        <p:cxnSp>
          <p:nvCxnSpPr>
            <p:cNvPr id="13480" name="Google Shape;13480;p9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3481" name="Google Shape;13481;p9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3482" name="Google Shape;13482;p9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3483" name="Google Shape;13483;p9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3484" name="Google Shape;13484;p9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3485" name="Google Shape;13485;p9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3486" name="Google Shape;13486;p9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3487" name="Google Shape;13487;p9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3494" name="Google Shape;13494;p9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3495" name="Google Shape;13495;p9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3496" name="Google Shape;13496;p9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96"/>
          <p:cNvGrpSpPr/>
          <p:nvPr/>
        </p:nvGrpSpPr>
        <p:grpSpPr>
          <a:xfrm>
            <a:off x="3355812" y="951645"/>
            <a:ext cx="2363393" cy="1005865"/>
            <a:chOff x="3292400" y="1193188"/>
            <a:chExt cx="2615240" cy="1131075"/>
          </a:xfrm>
        </p:grpSpPr>
        <p:sp>
          <p:nvSpPr>
            <p:cNvPr id="13498" name="Google Shape;13498;p9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499" name="Google Shape;13499;p9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00" name="Google Shape;13500;p9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3501" name="Google Shape;13501;p9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3502" name="Google Shape;13502;p9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3503" name="Google Shape;13503;p9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3504" name="Google Shape;13504;p9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3505" name="Google Shape;13505;p9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3506" name="Google Shape;13506;p9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3507" name="Google Shape;13507;p9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3508" name="Google Shape;13508;p9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3509" name="Google Shape;13509;p9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3510" name="Google Shape;13510;p9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3511" name="Google Shape;13511;p9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3512" name="Google Shape;13512;p96"/>
            <p:cNvGrpSpPr/>
            <p:nvPr/>
          </p:nvGrpSpPr>
          <p:grpSpPr>
            <a:xfrm>
              <a:off x="3748438" y="1378608"/>
              <a:ext cx="2159202" cy="903971"/>
              <a:chOff x="1683525" y="2179850"/>
              <a:chExt cx="4519050" cy="2134525"/>
            </a:xfrm>
          </p:grpSpPr>
          <p:sp>
            <p:nvSpPr>
              <p:cNvPr id="13513" name="Google Shape;13513;p9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14" name="Google Shape;13514;p9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15" name="Google Shape;13515;p9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16" name="Google Shape;13516;p9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17" name="Google Shape;13517;p9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18" name="Google Shape;13518;p9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19" name="Google Shape;13519;p9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20" name="Google Shape;13520;p9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21" name="Google Shape;13521;p9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22" name="Google Shape;13522;p9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23" name="Google Shape;13523;p9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3524" name="Google Shape;13524;p9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3528"/>
        <p:cNvGrpSpPr/>
        <p:nvPr/>
      </p:nvGrpSpPr>
      <p:grpSpPr>
        <a:xfrm>
          <a:off x="0" y="0"/>
          <a:ext cx="0" cy="0"/>
          <a:chOff x="0" y="0"/>
          <a:chExt cx="0" cy="0"/>
        </a:xfrm>
      </p:grpSpPr>
      <p:grpSp>
        <p:nvGrpSpPr>
          <p:cNvPr id="13529" name="Google Shape;13529;p97"/>
          <p:cNvGrpSpPr/>
          <p:nvPr/>
        </p:nvGrpSpPr>
        <p:grpSpPr>
          <a:xfrm>
            <a:off x="4796684" y="970941"/>
            <a:ext cx="745431" cy="718863"/>
            <a:chOff x="4249973" y="1201875"/>
            <a:chExt cx="1958568" cy="1888762"/>
          </a:xfrm>
        </p:grpSpPr>
        <p:sp>
          <p:nvSpPr>
            <p:cNvPr id="13530" name="Google Shape;13530;p9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1" name="Google Shape;13531;p97"/>
            <p:cNvGrpSpPr/>
            <p:nvPr/>
          </p:nvGrpSpPr>
          <p:grpSpPr>
            <a:xfrm>
              <a:off x="5853086" y="1789142"/>
              <a:ext cx="355454" cy="1048099"/>
              <a:chOff x="5576108" y="2016725"/>
              <a:chExt cx="565200" cy="1666560"/>
            </a:xfrm>
          </p:grpSpPr>
          <p:sp>
            <p:nvSpPr>
              <p:cNvPr id="13532" name="Google Shape;13532;p9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533" name="Google Shape;13533;p9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97"/>
            <p:cNvGrpSpPr/>
            <p:nvPr/>
          </p:nvGrpSpPr>
          <p:grpSpPr>
            <a:xfrm>
              <a:off x="4869455" y="2691676"/>
              <a:ext cx="1013897" cy="398961"/>
              <a:chOff x="4012057" y="3451825"/>
              <a:chExt cx="1612175" cy="634379"/>
            </a:xfrm>
          </p:grpSpPr>
          <p:sp>
            <p:nvSpPr>
              <p:cNvPr id="13535" name="Google Shape;13535;p9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536" name="Google Shape;13536;p9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97"/>
            <p:cNvGrpSpPr/>
            <p:nvPr/>
          </p:nvGrpSpPr>
          <p:grpSpPr>
            <a:xfrm>
              <a:off x="4276937" y="2155961"/>
              <a:ext cx="651965" cy="891358"/>
              <a:chOff x="3069908" y="2599997"/>
              <a:chExt cx="1036675" cy="1417328"/>
            </a:xfrm>
          </p:grpSpPr>
          <p:sp>
            <p:nvSpPr>
              <p:cNvPr id="13538" name="Google Shape;13538;p9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539" name="Google Shape;13539;p9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97"/>
            <p:cNvGrpSpPr/>
            <p:nvPr/>
          </p:nvGrpSpPr>
          <p:grpSpPr>
            <a:xfrm>
              <a:off x="5054918" y="1201875"/>
              <a:ext cx="999548" cy="602711"/>
              <a:chOff x="4306958" y="1082925"/>
              <a:chExt cx="1589359" cy="958358"/>
            </a:xfrm>
          </p:grpSpPr>
          <p:sp>
            <p:nvSpPr>
              <p:cNvPr id="13541" name="Google Shape;13541;p9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542" name="Google Shape;13542;p9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97"/>
            <p:cNvGrpSpPr/>
            <p:nvPr/>
          </p:nvGrpSpPr>
          <p:grpSpPr>
            <a:xfrm>
              <a:off x="4249973" y="1303451"/>
              <a:ext cx="799317" cy="841334"/>
              <a:chOff x="3027033" y="1244439"/>
              <a:chExt cx="1270977" cy="1337786"/>
            </a:xfrm>
          </p:grpSpPr>
          <p:sp>
            <p:nvSpPr>
              <p:cNvPr id="13544" name="Google Shape;13544;p9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545" name="Google Shape;13545;p9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46" name="Google Shape;13546;p97"/>
          <p:cNvGrpSpPr/>
          <p:nvPr/>
        </p:nvGrpSpPr>
        <p:grpSpPr>
          <a:xfrm>
            <a:off x="713057" y="1849390"/>
            <a:ext cx="761767" cy="729896"/>
            <a:chOff x="2657744" y="2337745"/>
            <a:chExt cx="832987" cy="798137"/>
          </a:xfrm>
        </p:grpSpPr>
        <p:sp>
          <p:nvSpPr>
            <p:cNvPr id="13547" name="Google Shape;13547;p9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3" name="Google Shape;13553;p97"/>
          <p:cNvGrpSpPr/>
          <p:nvPr/>
        </p:nvGrpSpPr>
        <p:grpSpPr>
          <a:xfrm>
            <a:off x="3224022" y="1852597"/>
            <a:ext cx="685569" cy="723586"/>
            <a:chOff x="3398134" y="2057755"/>
            <a:chExt cx="704087" cy="743130"/>
          </a:xfrm>
        </p:grpSpPr>
        <p:grpSp>
          <p:nvGrpSpPr>
            <p:cNvPr id="13554" name="Google Shape;13554;p97"/>
            <p:cNvGrpSpPr/>
            <p:nvPr/>
          </p:nvGrpSpPr>
          <p:grpSpPr>
            <a:xfrm>
              <a:off x="3398134" y="2290183"/>
              <a:ext cx="315300" cy="219900"/>
              <a:chOff x="3398134" y="2290183"/>
              <a:chExt cx="315300" cy="219900"/>
            </a:xfrm>
          </p:grpSpPr>
          <p:sp>
            <p:nvSpPr>
              <p:cNvPr id="13555" name="Google Shape;13555;p9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556" name="Google Shape;13556;p97"/>
              <p:cNvCxnSpPr>
                <a:stCxn id="1355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3557" name="Google Shape;13557;p97"/>
            <p:cNvGrpSpPr/>
            <p:nvPr/>
          </p:nvGrpSpPr>
          <p:grpSpPr>
            <a:xfrm>
              <a:off x="3547823" y="2467358"/>
              <a:ext cx="219900" cy="333527"/>
              <a:chOff x="3547823" y="2467358"/>
              <a:chExt cx="219900" cy="333527"/>
            </a:xfrm>
          </p:grpSpPr>
          <p:sp>
            <p:nvSpPr>
              <p:cNvPr id="13558" name="Google Shape;13558;p9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559" name="Google Shape;13559;p9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3560" name="Google Shape;13560;p97"/>
            <p:cNvGrpSpPr/>
            <p:nvPr/>
          </p:nvGrpSpPr>
          <p:grpSpPr>
            <a:xfrm>
              <a:off x="3734138" y="2467358"/>
              <a:ext cx="219900" cy="333527"/>
              <a:chOff x="3734138" y="2467358"/>
              <a:chExt cx="219900" cy="333527"/>
            </a:xfrm>
          </p:grpSpPr>
          <p:sp>
            <p:nvSpPr>
              <p:cNvPr id="13561" name="Google Shape;13561;p9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562" name="Google Shape;13562;p9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3563" name="Google Shape;13563;p97"/>
            <p:cNvGrpSpPr/>
            <p:nvPr/>
          </p:nvGrpSpPr>
          <p:grpSpPr>
            <a:xfrm>
              <a:off x="3787560" y="2288011"/>
              <a:ext cx="314661" cy="219900"/>
              <a:chOff x="3787560" y="2288011"/>
              <a:chExt cx="314661" cy="219900"/>
            </a:xfrm>
          </p:grpSpPr>
          <p:sp>
            <p:nvSpPr>
              <p:cNvPr id="13564" name="Google Shape;13564;p9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565" name="Google Shape;13565;p9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3566" name="Google Shape;13566;p97"/>
            <p:cNvGrpSpPr/>
            <p:nvPr/>
          </p:nvGrpSpPr>
          <p:grpSpPr>
            <a:xfrm>
              <a:off x="3637290" y="2057755"/>
              <a:ext cx="219900" cy="335499"/>
              <a:chOff x="3637290" y="2057755"/>
              <a:chExt cx="219900" cy="335499"/>
            </a:xfrm>
          </p:grpSpPr>
          <p:sp>
            <p:nvSpPr>
              <p:cNvPr id="13567" name="Google Shape;13567;p9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3568" name="Google Shape;13568;p9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3569" name="Google Shape;13569;p97"/>
          <p:cNvGrpSpPr/>
          <p:nvPr/>
        </p:nvGrpSpPr>
        <p:grpSpPr>
          <a:xfrm>
            <a:off x="4899244" y="1859292"/>
            <a:ext cx="710153" cy="710153"/>
            <a:chOff x="5007123" y="2079403"/>
            <a:chExt cx="687600" cy="687600"/>
          </a:xfrm>
        </p:grpSpPr>
        <p:sp>
          <p:nvSpPr>
            <p:cNvPr id="13570" name="Google Shape;13570;p9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97"/>
          <p:cNvGrpSpPr/>
          <p:nvPr/>
        </p:nvGrpSpPr>
        <p:grpSpPr>
          <a:xfrm>
            <a:off x="5708681" y="1853799"/>
            <a:ext cx="720998" cy="721183"/>
            <a:chOff x="5797446" y="2063053"/>
            <a:chExt cx="698100" cy="698280"/>
          </a:xfrm>
        </p:grpSpPr>
        <p:sp>
          <p:nvSpPr>
            <p:cNvPr id="13575" name="Google Shape;13575;p9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97"/>
          <p:cNvGrpSpPr/>
          <p:nvPr/>
        </p:nvGrpSpPr>
        <p:grpSpPr>
          <a:xfrm>
            <a:off x="8153828" y="3499404"/>
            <a:ext cx="280585" cy="673164"/>
            <a:chOff x="8075075" y="3754290"/>
            <a:chExt cx="255612" cy="613194"/>
          </a:xfrm>
        </p:grpSpPr>
        <p:grpSp>
          <p:nvGrpSpPr>
            <p:cNvPr id="13580" name="Google Shape;13580;p97"/>
            <p:cNvGrpSpPr/>
            <p:nvPr/>
          </p:nvGrpSpPr>
          <p:grpSpPr>
            <a:xfrm>
              <a:off x="8075075" y="3754290"/>
              <a:ext cx="255612" cy="613194"/>
              <a:chOff x="8075075" y="3754290"/>
              <a:chExt cx="255612" cy="613194"/>
            </a:xfrm>
          </p:grpSpPr>
          <p:sp>
            <p:nvSpPr>
              <p:cNvPr id="13581" name="Google Shape;13581;p9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3" name="Google Shape;13583;p9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97"/>
          <p:cNvGrpSpPr/>
          <p:nvPr/>
        </p:nvGrpSpPr>
        <p:grpSpPr>
          <a:xfrm>
            <a:off x="5270887" y="3488200"/>
            <a:ext cx="470352" cy="683745"/>
            <a:chOff x="1697726" y="3244179"/>
            <a:chExt cx="788124" cy="1146069"/>
          </a:xfrm>
        </p:grpSpPr>
        <p:sp>
          <p:nvSpPr>
            <p:cNvPr id="13585" name="Google Shape;13585;p9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97"/>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97"/>
          <p:cNvGrpSpPr/>
          <p:nvPr/>
        </p:nvGrpSpPr>
        <p:grpSpPr>
          <a:xfrm>
            <a:off x="5892037" y="3499402"/>
            <a:ext cx="293891" cy="293845"/>
            <a:chOff x="6134814" y="3754290"/>
            <a:chExt cx="293891" cy="293845"/>
          </a:xfrm>
        </p:grpSpPr>
        <p:sp>
          <p:nvSpPr>
            <p:cNvPr id="13589" name="Google Shape;13589;p9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97"/>
          <p:cNvGrpSpPr/>
          <p:nvPr/>
        </p:nvGrpSpPr>
        <p:grpSpPr>
          <a:xfrm>
            <a:off x="5892037" y="3878074"/>
            <a:ext cx="293891" cy="293891"/>
            <a:chOff x="6134814" y="4086186"/>
            <a:chExt cx="293891" cy="293891"/>
          </a:xfrm>
        </p:grpSpPr>
        <p:sp>
          <p:nvSpPr>
            <p:cNvPr id="13592" name="Google Shape;13592;p9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4" name="Google Shape;13594;p97"/>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7"/>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6" name="Google Shape;13596;p97"/>
          <p:cNvGrpSpPr/>
          <p:nvPr/>
        </p:nvGrpSpPr>
        <p:grpSpPr>
          <a:xfrm>
            <a:off x="7817013" y="2706766"/>
            <a:ext cx="622883" cy="621944"/>
            <a:chOff x="1187048" y="238125"/>
            <a:chExt cx="5256397" cy="5248476"/>
          </a:xfrm>
        </p:grpSpPr>
        <p:sp>
          <p:nvSpPr>
            <p:cNvPr id="13597" name="Google Shape;13597;p9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97"/>
          <p:cNvGrpSpPr/>
          <p:nvPr/>
        </p:nvGrpSpPr>
        <p:grpSpPr>
          <a:xfrm>
            <a:off x="2274118" y="2716375"/>
            <a:ext cx="1310987" cy="612407"/>
            <a:chOff x="238125" y="1188750"/>
            <a:chExt cx="7140450" cy="3335550"/>
          </a:xfrm>
        </p:grpSpPr>
        <p:sp>
          <p:nvSpPr>
            <p:cNvPr id="13602" name="Google Shape;13602;p9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97"/>
          <p:cNvGrpSpPr/>
          <p:nvPr/>
        </p:nvGrpSpPr>
        <p:grpSpPr>
          <a:xfrm>
            <a:off x="6599990" y="2706930"/>
            <a:ext cx="1110299" cy="621702"/>
            <a:chOff x="238125" y="1335475"/>
            <a:chExt cx="5418735" cy="3034175"/>
          </a:xfrm>
        </p:grpSpPr>
        <p:sp>
          <p:nvSpPr>
            <p:cNvPr id="13608" name="Google Shape;13608;p9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1" name="Google Shape;13611;p97"/>
          <p:cNvGrpSpPr/>
          <p:nvPr/>
        </p:nvGrpSpPr>
        <p:grpSpPr>
          <a:xfrm>
            <a:off x="5417649" y="2703827"/>
            <a:ext cx="1074451" cy="627181"/>
            <a:chOff x="5359127" y="2910889"/>
            <a:chExt cx="1097723" cy="640831"/>
          </a:xfrm>
        </p:grpSpPr>
        <p:grpSp>
          <p:nvGrpSpPr>
            <p:cNvPr id="13612" name="Google Shape;13612;p97"/>
            <p:cNvGrpSpPr/>
            <p:nvPr/>
          </p:nvGrpSpPr>
          <p:grpSpPr>
            <a:xfrm>
              <a:off x="5929791" y="3263088"/>
              <a:ext cx="527060" cy="287097"/>
              <a:chOff x="5929791" y="3263088"/>
              <a:chExt cx="527060" cy="287097"/>
            </a:xfrm>
          </p:grpSpPr>
          <p:sp>
            <p:nvSpPr>
              <p:cNvPr id="13613" name="Google Shape;13613;p9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3614" name="Google Shape;13614;p9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3615" name="Google Shape;13615;p97"/>
            <p:cNvGrpSpPr/>
            <p:nvPr/>
          </p:nvGrpSpPr>
          <p:grpSpPr>
            <a:xfrm>
              <a:off x="5359127" y="3263089"/>
              <a:ext cx="526428" cy="288631"/>
              <a:chOff x="5359127" y="3263089"/>
              <a:chExt cx="526428" cy="288631"/>
            </a:xfrm>
          </p:grpSpPr>
          <p:sp>
            <p:nvSpPr>
              <p:cNvPr id="13616" name="Google Shape;13616;p9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3617" name="Google Shape;13617;p9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3618" name="Google Shape;13618;p97"/>
            <p:cNvGrpSpPr/>
            <p:nvPr/>
          </p:nvGrpSpPr>
          <p:grpSpPr>
            <a:xfrm>
              <a:off x="5551525" y="2910889"/>
              <a:ext cx="520901" cy="610283"/>
              <a:chOff x="5551525" y="2910889"/>
              <a:chExt cx="520901" cy="610283"/>
            </a:xfrm>
          </p:grpSpPr>
          <p:sp>
            <p:nvSpPr>
              <p:cNvPr id="13619" name="Google Shape;13619;p9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3620" name="Google Shape;13620;p9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3621" name="Google Shape;13621;p97"/>
            <p:cNvGrpSpPr/>
            <p:nvPr/>
          </p:nvGrpSpPr>
          <p:grpSpPr>
            <a:xfrm>
              <a:off x="5743962" y="2919100"/>
              <a:ext cx="623674" cy="284502"/>
              <a:chOff x="5743962" y="2919100"/>
              <a:chExt cx="623674" cy="284502"/>
            </a:xfrm>
          </p:grpSpPr>
          <p:sp>
            <p:nvSpPr>
              <p:cNvPr id="13622" name="Google Shape;13622;p9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3623" name="Google Shape;13623;p9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3624" name="Google Shape;13624;p97"/>
          <p:cNvGrpSpPr/>
          <p:nvPr/>
        </p:nvGrpSpPr>
        <p:grpSpPr>
          <a:xfrm>
            <a:off x="7568863" y="1854538"/>
            <a:ext cx="874976" cy="719600"/>
            <a:chOff x="7608988" y="2093194"/>
            <a:chExt cx="817276" cy="672147"/>
          </a:xfrm>
        </p:grpSpPr>
        <p:cxnSp>
          <p:nvCxnSpPr>
            <p:cNvPr id="13625" name="Google Shape;13625;p9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626" name="Google Shape;13626;p9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627" name="Google Shape;13627;p9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628" name="Google Shape;13628;p9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629" name="Google Shape;13629;p9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3630" name="Google Shape;13630;p9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3631" name="Google Shape;13631;p97"/>
            <p:cNvGrpSpPr/>
            <p:nvPr/>
          </p:nvGrpSpPr>
          <p:grpSpPr>
            <a:xfrm>
              <a:off x="7721175" y="2093194"/>
              <a:ext cx="599587" cy="623846"/>
              <a:chOff x="7721175" y="2093194"/>
              <a:chExt cx="599587" cy="623846"/>
            </a:xfrm>
          </p:grpSpPr>
          <p:grpSp>
            <p:nvGrpSpPr>
              <p:cNvPr id="13632" name="Google Shape;13632;p97"/>
              <p:cNvGrpSpPr/>
              <p:nvPr/>
            </p:nvGrpSpPr>
            <p:grpSpPr>
              <a:xfrm>
                <a:off x="7721175" y="2093194"/>
                <a:ext cx="291605" cy="623846"/>
                <a:chOff x="9405575" y="2061418"/>
                <a:chExt cx="291605" cy="623846"/>
              </a:xfrm>
            </p:grpSpPr>
            <p:sp>
              <p:nvSpPr>
                <p:cNvPr id="13633" name="Google Shape;13633;p9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0" name="Google Shape;13640;p97"/>
              <p:cNvGrpSpPr/>
              <p:nvPr/>
            </p:nvGrpSpPr>
            <p:grpSpPr>
              <a:xfrm flipH="1">
                <a:off x="8029157" y="2093194"/>
                <a:ext cx="291605" cy="623846"/>
                <a:chOff x="9405575" y="2061418"/>
                <a:chExt cx="291605" cy="623846"/>
              </a:xfrm>
            </p:grpSpPr>
            <p:sp>
              <p:nvSpPr>
                <p:cNvPr id="13641" name="Google Shape;13641;p9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648" name="Google Shape;13648;p97"/>
          <p:cNvGrpSpPr/>
          <p:nvPr/>
        </p:nvGrpSpPr>
        <p:grpSpPr>
          <a:xfrm>
            <a:off x="4013299" y="970941"/>
            <a:ext cx="712557" cy="785901"/>
            <a:chOff x="4206459" y="1191441"/>
            <a:chExt cx="712557" cy="785901"/>
          </a:xfrm>
        </p:grpSpPr>
        <p:sp>
          <p:nvSpPr>
            <p:cNvPr id="13649" name="Google Shape;13649;p9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3" name="Google Shape;13653;p97"/>
            <p:cNvGrpSpPr/>
            <p:nvPr/>
          </p:nvGrpSpPr>
          <p:grpSpPr>
            <a:xfrm>
              <a:off x="4644280" y="1290523"/>
              <a:ext cx="143716" cy="29463"/>
              <a:chOff x="4644280" y="1290523"/>
              <a:chExt cx="143716" cy="29463"/>
            </a:xfrm>
          </p:grpSpPr>
          <p:sp>
            <p:nvSpPr>
              <p:cNvPr id="13654" name="Google Shape;13654;p9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8" name="Google Shape;13658;p97"/>
            <p:cNvGrpSpPr/>
            <p:nvPr/>
          </p:nvGrpSpPr>
          <p:grpSpPr>
            <a:xfrm>
              <a:off x="4356567" y="1191441"/>
              <a:ext cx="143690" cy="29488"/>
              <a:chOff x="4356567" y="1191441"/>
              <a:chExt cx="143690" cy="29488"/>
            </a:xfrm>
          </p:grpSpPr>
          <p:sp>
            <p:nvSpPr>
              <p:cNvPr id="13659" name="Google Shape;13659;p9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97"/>
            <p:cNvGrpSpPr/>
            <p:nvPr/>
          </p:nvGrpSpPr>
          <p:grpSpPr>
            <a:xfrm>
              <a:off x="4339009" y="1863727"/>
              <a:ext cx="143703" cy="29476"/>
              <a:chOff x="4339009" y="1863727"/>
              <a:chExt cx="143703" cy="29476"/>
            </a:xfrm>
          </p:grpSpPr>
          <p:sp>
            <p:nvSpPr>
              <p:cNvPr id="13664" name="Google Shape;13664;p9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97"/>
            <p:cNvGrpSpPr/>
            <p:nvPr/>
          </p:nvGrpSpPr>
          <p:grpSpPr>
            <a:xfrm>
              <a:off x="4206459" y="1607315"/>
              <a:ext cx="29539" cy="142899"/>
              <a:chOff x="4206459" y="1607315"/>
              <a:chExt cx="29539" cy="142899"/>
            </a:xfrm>
          </p:grpSpPr>
          <p:sp>
            <p:nvSpPr>
              <p:cNvPr id="13669" name="Google Shape;13669;p9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3" name="Google Shape;13673;p9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7" name="Google Shape;13677;p97"/>
            <p:cNvGrpSpPr/>
            <p:nvPr/>
          </p:nvGrpSpPr>
          <p:grpSpPr>
            <a:xfrm>
              <a:off x="4889463" y="1423737"/>
              <a:ext cx="29552" cy="142899"/>
              <a:chOff x="4889463" y="1423737"/>
              <a:chExt cx="29552" cy="142899"/>
            </a:xfrm>
          </p:grpSpPr>
          <p:sp>
            <p:nvSpPr>
              <p:cNvPr id="13678" name="Google Shape;13678;p9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97"/>
            <p:cNvGrpSpPr/>
            <p:nvPr/>
          </p:nvGrpSpPr>
          <p:grpSpPr>
            <a:xfrm>
              <a:off x="4771663" y="1876896"/>
              <a:ext cx="108651" cy="100447"/>
              <a:chOff x="4771663" y="1876896"/>
              <a:chExt cx="108651" cy="100447"/>
            </a:xfrm>
          </p:grpSpPr>
          <p:sp>
            <p:nvSpPr>
              <p:cNvPr id="13683" name="Google Shape;13683;p9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87" name="Google Shape;13687;p97"/>
          <p:cNvGrpSpPr/>
          <p:nvPr/>
        </p:nvGrpSpPr>
        <p:grpSpPr>
          <a:xfrm>
            <a:off x="4008774" y="1854164"/>
            <a:ext cx="791287" cy="720350"/>
            <a:chOff x="267375" y="1071875"/>
            <a:chExt cx="470500" cy="428550"/>
          </a:xfrm>
        </p:grpSpPr>
        <p:sp>
          <p:nvSpPr>
            <p:cNvPr id="13688" name="Google Shape;13688;p9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97"/>
          <p:cNvGrpSpPr/>
          <p:nvPr/>
        </p:nvGrpSpPr>
        <p:grpSpPr>
          <a:xfrm>
            <a:off x="709269" y="3498794"/>
            <a:ext cx="1408444" cy="673166"/>
            <a:chOff x="712664" y="3693287"/>
            <a:chExt cx="1460738" cy="698160"/>
          </a:xfrm>
        </p:grpSpPr>
        <p:grpSp>
          <p:nvGrpSpPr>
            <p:cNvPr id="13697" name="Google Shape;13697;p97"/>
            <p:cNvGrpSpPr/>
            <p:nvPr/>
          </p:nvGrpSpPr>
          <p:grpSpPr>
            <a:xfrm>
              <a:off x="1380079" y="4133090"/>
              <a:ext cx="234048" cy="258099"/>
              <a:chOff x="1380079" y="4133090"/>
              <a:chExt cx="234048" cy="258099"/>
            </a:xfrm>
          </p:grpSpPr>
          <p:sp>
            <p:nvSpPr>
              <p:cNvPr id="13698" name="Google Shape;13698;p9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1" name="Google Shape;13701;p97"/>
            <p:cNvGrpSpPr/>
            <p:nvPr/>
          </p:nvGrpSpPr>
          <p:grpSpPr>
            <a:xfrm>
              <a:off x="884610" y="3864082"/>
              <a:ext cx="1118566" cy="527275"/>
              <a:chOff x="890961" y="3865463"/>
              <a:chExt cx="1115221" cy="525698"/>
            </a:xfrm>
          </p:grpSpPr>
          <p:sp>
            <p:nvSpPr>
              <p:cNvPr id="13702" name="Google Shape;13702;p9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97"/>
            <p:cNvGrpSpPr/>
            <p:nvPr/>
          </p:nvGrpSpPr>
          <p:grpSpPr>
            <a:xfrm>
              <a:off x="712664" y="3693287"/>
              <a:ext cx="1460738" cy="698160"/>
              <a:chOff x="712664" y="3693025"/>
              <a:chExt cx="1460738" cy="698160"/>
            </a:xfrm>
          </p:grpSpPr>
          <p:sp>
            <p:nvSpPr>
              <p:cNvPr id="13706" name="Google Shape;13706;p9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12" name="Google Shape;13712;p97"/>
          <p:cNvGrpSpPr/>
          <p:nvPr/>
        </p:nvGrpSpPr>
        <p:grpSpPr>
          <a:xfrm>
            <a:off x="3146985" y="970941"/>
            <a:ext cx="795485" cy="738831"/>
            <a:chOff x="3348603" y="1236445"/>
            <a:chExt cx="749256" cy="695894"/>
          </a:xfrm>
        </p:grpSpPr>
        <p:grpSp>
          <p:nvGrpSpPr>
            <p:cNvPr id="13713" name="Google Shape;13713;p97"/>
            <p:cNvGrpSpPr/>
            <p:nvPr/>
          </p:nvGrpSpPr>
          <p:grpSpPr>
            <a:xfrm>
              <a:off x="3583779" y="1236445"/>
              <a:ext cx="293795" cy="285811"/>
              <a:chOff x="3750225" y="1774000"/>
              <a:chExt cx="149575" cy="145525"/>
            </a:xfrm>
          </p:grpSpPr>
          <p:sp>
            <p:nvSpPr>
              <p:cNvPr id="13714" name="Google Shape;13714;p9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97"/>
            <p:cNvGrpSpPr/>
            <p:nvPr/>
          </p:nvGrpSpPr>
          <p:grpSpPr>
            <a:xfrm>
              <a:off x="3775534" y="1462599"/>
              <a:ext cx="322325" cy="285958"/>
              <a:chOff x="3847850" y="1889150"/>
              <a:chExt cx="164100" cy="145600"/>
            </a:xfrm>
          </p:grpSpPr>
          <p:sp>
            <p:nvSpPr>
              <p:cNvPr id="13717" name="Google Shape;13717;p9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9" name="Google Shape;13719;p97"/>
            <p:cNvGrpSpPr/>
            <p:nvPr/>
          </p:nvGrpSpPr>
          <p:grpSpPr>
            <a:xfrm>
              <a:off x="3545329" y="1646528"/>
              <a:ext cx="293746" cy="285811"/>
              <a:chOff x="3730650" y="1982800"/>
              <a:chExt cx="149550" cy="145525"/>
            </a:xfrm>
          </p:grpSpPr>
          <p:sp>
            <p:nvSpPr>
              <p:cNvPr id="13720" name="Google Shape;13720;p9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2" name="Google Shape;13722;p97"/>
            <p:cNvGrpSpPr/>
            <p:nvPr/>
          </p:nvGrpSpPr>
          <p:grpSpPr>
            <a:xfrm>
              <a:off x="3348603" y="1415046"/>
              <a:ext cx="294384" cy="284387"/>
              <a:chOff x="3630494" y="1864938"/>
              <a:chExt cx="149875" cy="144800"/>
            </a:xfrm>
          </p:grpSpPr>
          <p:sp>
            <p:nvSpPr>
              <p:cNvPr id="13723" name="Google Shape;13723;p9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25" name="Google Shape;13725;p97"/>
          <p:cNvGrpSpPr/>
          <p:nvPr/>
        </p:nvGrpSpPr>
        <p:grpSpPr>
          <a:xfrm>
            <a:off x="2268512" y="3493837"/>
            <a:ext cx="1324924" cy="678083"/>
            <a:chOff x="2413923" y="3711366"/>
            <a:chExt cx="1374117" cy="703260"/>
          </a:xfrm>
        </p:grpSpPr>
        <p:grpSp>
          <p:nvGrpSpPr>
            <p:cNvPr id="13726" name="Google Shape;13726;p97"/>
            <p:cNvGrpSpPr/>
            <p:nvPr/>
          </p:nvGrpSpPr>
          <p:grpSpPr>
            <a:xfrm>
              <a:off x="2413923" y="3711366"/>
              <a:ext cx="1374117" cy="703260"/>
              <a:chOff x="2413923" y="3711366"/>
              <a:chExt cx="1374117" cy="703260"/>
            </a:xfrm>
          </p:grpSpPr>
          <p:sp>
            <p:nvSpPr>
              <p:cNvPr id="13727" name="Google Shape;13727;p9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8" name="Google Shape;13728;p97"/>
              <p:cNvGrpSpPr/>
              <p:nvPr/>
            </p:nvGrpSpPr>
            <p:grpSpPr>
              <a:xfrm>
                <a:off x="2600284" y="3808654"/>
                <a:ext cx="234506" cy="138009"/>
                <a:chOff x="2600284" y="3808654"/>
                <a:chExt cx="234506" cy="138009"/>
              </a:xfrm>
            </p:grpSpPr>
            <p:sp>
              <p:nvSpPr>
                <p:cNvPr id="13729" name="Google Shape;13729;p9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30" name="Google Shape;13730;p9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3731" name="Google Shape;13731;p97"/>
              <p:cNvGrpSpPr/>
              <p:nvPr/>
            </p:nvGrpSpPr>
            <p:grpSpPr>
              <a:xfrm>
                <a:off x="3359659" y="3805664"/>
                <a:ext cx="232294" cy="141000"/>
                <a:chOff x="3359659" y="3805664"/>
                <a:chExt cx="232294" cy="141000"/>
              </a:xfrm>
            </p:grpSpPr>
            <p:sp>
              <p:nvSpPr>
                <p:cNvPr id="13732" name="Google Shape;13732;p9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33" name="Google Shape;13733;p9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3734" name="Google Shape;13734;p97"/>
              <p:cNvGrpSpPr/>
              <p:nvPr/>
            </p:nvGrpSpPr>
            <p:grpSpPr>
              <a:xfrm>
                <a:off x="3067316" y="3711366"/>
                <a:ext cx="66900" cy="166809"/>
                <a:chOff x="3067316" y="3711366"/>
                <a:chExt cx="66900" cy="166809"/>
              </a:xfrm>
            </p:grpSpPr>
            <p:sp>
              <p:nvSpPr>
                <p:cNvPr id="13735" name="Google Shape;13735;p9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36" name="Google Shape;13736;p9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3737" name="Google Shape;13737;p97"/>
              <p:cNvGrpSpPr/>
              <p:nvPr/>
            </p:nvGrpSpPr>
            <p:grpSpPr>
              <a:xfrm>
                <a:off x="2413923" y="4058666"/>
                <a:ext cx="224119" cy="66900"/>
                <a:chOff x="2413923" y="4058666"/>
                <a:chExt cx="224119" cy="66900"/>
              </a:xfrm>
            </p:grpSpPr>
            <p:sp>
              <p:nvSpPr>
                <p:cNvPr id="13738" name="Google Shape;13738;p9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39" name="Google Shape;13739;p9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3740" name="Google Shape;13740;p97"/>
              <p:cNvGrpSpPr/>
              <p:nvPr/>
            </p:nvGrpSpPr>
            <p:grpSpPr>
              <a:xfrm>
                <a:off x="3564643" y="4058666"/>
                <a:ext cx="223397" cy="66900"/>
                <a:chOff x="3564643" y="4058666"/>
                <a:chExt cx="223397" cy="66900"/>
              </a:xfrm>
            </p:grpSpPr>
            <p:sp>
              <p:nvSpPr>
                <p:cNvPr id="13741" name="Google Shape;13741;p9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42" name="Google Shape;13742;p9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3743" name="Google Shape;13743;p97"/>
            <p:cNvGrpSpPr/>
            <p:nvPr/>
          </p:nvGrpSpPr>
          <p:grpSpPr>
            <a:xfrm>
              <a:off x="2633353" y="3965763"/>
              <a:ext cx="933975" cy="445687"/>
              <a:chOff x="2633353" y="3965763"/>
              <a:chExt cx="933975" cy="445687"/>
            </a:xfrm>
          </p:grpSpPr>
          <p:sp>
            <p:nvSpPr>
              <p:cNvPr id="13744" name="Google Shape;13744;p9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46" name="Google Shape;13746;p97"/>
          <p:cNvGrpSpPr/>
          <p:nvPr/>
        </p:nvGrpSpPr>
        <p:grpSpPr>
          <a:xfrm>
            <a:off x="6392784" y="1044384"/>
            <a:ext cx="1131087" cy="587383"/>
            <a:chOff x="238125" y="999450"/>
            <a:chExt cx="7140700" cy="3708225"/>
          </a:xfrm>
        </p:grpSpPr>
        <p:sp>
          <p:nvSpPr>
            <p:cNvPr id="13747" name="Google Shape;13747;p9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97"/>
          <p:cNvGrpSpPr/>
          <p:nvPr/>
        </p:nvGrpSpPr>
        <p:grpSpPr>
          <a:xfrm>
            <a:off x="3744234" y="3493879"/>
            <a:ext cx="1375854" cy="678131"/>
            <a:chOff x="3913765" y="3641905"/>
            <a:chExt cx="1522805" cy="750560"/>
          </a:xfrm>
        </p:grpSpPr>
        <p:grpSp>
          <p:nvGrpSpPr>
            <p:cNvPr id="13757" name="Google Shape;13757;p97"/>
            <p:cNvGrpSpPr/>
            <p:nvPr/>
          </p:nvGrpSpPr>
          <p:grpSpPr>
            <a:xfrm>
              <a:off x="3913765" y="3997002"/>
              <a:ext cx="1522805" cy="395463"/>
              <a:chOff x="3913765" y="3997002"/>
              <a:chExt cx="1522805" cy="395463"/>
            </a:xfrm>
          </p:grpSpPr>
          <p:grpSp>
            <p:nvGrpSpPr>
              <p:cNvPr id="13758" name="Google Shape;13758;p97"/>
              <p:cNvGrpSpPr/>
              <p:nvPr/>
            </p:nvGrpSpPr>
            <p:grpSpPr>
              <a:xfrm>
                <a:off x="3913765" y="4138659"/>
                <a:ext cx="507602" cy="253806"/>
                <a:chOff x="3913765" y="4138659"/>
                <a:chExt cx="507602" cy="253806"/>
              </a:xfrm>
            </p:grpSpPr>
            <p:sp>
              <p:nvSpPr>
                <p:cNvPr id="13759" name="Google Shape;13759;p9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3761" name="Google Shape;13761;p97"/>
              <p:cNvGrpSpPr/>
              <p:nvPr/>
            </p:nvGrpSpPr>
            <p:grpSpPr>
              <a:xfrm>
                <a:off x="4421361" y="3997002"/>
                <a:ext cx="507618" cy="395463"/>
                <a:chOff x="4421361" y="3997002"/>
                <a:chExt cx="507618" cy="395463"/>
              </a:xfrm>
            </p:grpSpPr>
            <p:sp>
              <p:nvSpPr>
                <p:cNvPr id="13762" name="Google Shape;13762;p9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97"/>
              <p:cNvGrpSpPr/>
              <p:nvPr/>
            </p:nvGrpSpPr>
            <p:grpSpPr>
              <a:xfrm>
                <a:off x="4928973" y="4189418"/>
                <a:ext cx="507596" cy="203047"/>
                <a:chOff x="4928973" y="4189418"/>
                <a:chExt cx="507596" cy="203047"/>
              </a:xfrm>
            </p:grpSpPr>
            <p:sp>
              <p:nvSpPr>
                <p:cNvPr id="13765" name="Google Shape;13765;p9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7" name="Google Shape;13767;p97"/>
            <p:cNvGrpSpPr/>
            <p:nvPr/>
          </p:nvGrpSpPr>
          <p:grpSpPr>
            <a:xfrm>
              <a:off x="4482186" y="3641905"/>
              <a:ext cx="397605" cy="349784"/>
              <a:chOff x="2906375" y="1159725"/>
              <a:chExt cx="1860575" cy="1636800"/>
            </a:xfrm>
          </p:grpSpPr>
          <p:sp>
            <p:nvSpPr>
              <p:cNvPr id="13768" name="Google Shape;13768;p9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72" name="Google Shape;13772;p97"/>
          <p:cNvGrpSpPr/>
          <p:nvPr/>
        </p:nvGrpSpPr>
        <p:grpSpPr>
          <a:xfrm>
            <a:off x="6528943" y="1853805"/>
            <a:ext cx="940737" cy="721067"/>
            <a:chOff x="6599718" y="2068734"/>
            <a:chExt cx="940737" cy="721067"/>
          </a:xfrm>
        </p:grpSpPr>
        <p:sp>
          <p:nvSpPr>
            <p:cNvPr id="13773" name="Google Shape;13773;p9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9" name="Google Shape;13779;p97"/>
            <p:cNvGrpSpPr/>
            <p:nvPr/>
          </p:nvGrpSpPr>
          <p:grpSpPr>
            <a:xfrm>
              <a:off x="6836957" y="2068734"/>
              <a:ext cx="461892" cy="721067"/>
              <a:chOff x="6836957" y="2068734"/>
              <a:chExt cx="461892" cy="721067"/>
            </a:xfrm>
          </p:grpSpPr>
          <p:sp>
            <p:nvSpPr>
              <p:cNvPr id="13780" name="Google Shape;13780;p9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6" name="Google Shape;13786;p97"/>
              <p:cNvGrpSpPr/>
              <p:nvPr/>
            </p:nvGrpSpPr>
            <p:grpSpPr>
              <a:xfrm>
                <a:off x="6836957" y="2068734"/>
                <a:ext cx="461892" cy="721067"/>
                <a:chOff x="6836957" y="2068734"/>
                <a:chExt cx="461892" cy="721067"/>
              </a:xfrm>
            </p:grpSpPr>
            <p:sp>
              <p:nvSpPr>
                <p:cNvPr id="13787" name="Google Shape;13787;p9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794" name="Google Shape;13794;p97"/>
          <p:cNvGrpSpPr/>
          <p:nvPr/>
        </p:nvGrpSpPr>
        <p:grpSpPr>
          <a:xfrm>
            <a:off x="2412262" y="1858152"/>
            <a:ext cx="712577" cy="712374"/>
            <a:chOff x="2559249" y="2069323"/>
            <a:chExt cx="685566" cy="685634"/>
          </a:xfrm>
        </p:grpSpPr>
        <p:sp>
          <p:nvSpPr>
            <p:cNvPr id="13795" name="Google Shape;13795;p9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97"/>
          <p:cNvGrpSpPr/>
          <p:nvPr/>
        </p:nvGrpSpPr>
        <p:grpSpPr>
          <a:xfrm>
            <a:off x="7594699" y="970941"/>
            <a:ext cx="845645" cy="711911"/>
            <a:chOff x="951975" y="315800"/>
            <a:chExt cx="5860325" cy="4933550"/>
          </a:xfrm>
        </p:grpSpPr>
        <p:sp>
          <p:nvSpPr>
            <p:cNvPr id="13809" name="Google Shape;13809;p9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97"/>
          <p:cNvGrpSpPr/>
          <p:nvPr/>
        </p:nvGrpSpPr>
        <p:grpSpPr>
          <a:xfrm>
            <a:off x="3691828" y="2707050"/>
            <a:ext cx="1617932" cy="621724"/>
            <a:chOff x="3862800" y="3038525"/>
            <a:chExt cx="1329006" cy="510698"/>
          </a:xfrm>
        </p:grpSpPr>
        <p:sp>
          <p:nvSpPr>
            <p:cNvPr id="13818" name="Google Shape;13818;p9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0" name="Google Shape;13820;p97"/>
            <p:cNvGrpSpPr/>
            <p:nvPr/>
          </p:nvGrpSpPr>
          <p:grpSpPr>
            <a:xfrm>
              <a:off x="3967075" y="3040337"/>
              <a:ext cx="1019927" cy="402126"/>
              <a:chOff x="3967075" y="3040337"/>
              <a:chExt cx="1019927" cy="402126"/>
            </a:xfrm>
          </p:grpSpPr>
          <p:sp>
            <p:nvSpPr>
              <p:cNvPr id="13821" name="Google Shape;13821;p9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97"/>
            <p:cNvGrpSpPr/>
            <p:nvPr/>
          </p:nvGrpSpPr>
          <p:grpSpPr>
            <a:xfrm>
              <a:off x="4186700" y="3040337"/>
              <a:ext cx="390475" cy="183289"/>
              <a:chOff x="4186700" y="3040337"/>
              <a:chExt cx="390475" cy="183289"/>
            </a:xfrm>
          </p:grpSpPr>
          <p:sp>
            <p:nvSpPr>
              <p:cNvPr id="13824" name="Google Shape;13824;p9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6" name="Google Shape;13826;p97"/>
            <p:cNvGrpSpPr/>
            <p:nvPr/>
          </p:nvGrpSpPr>
          <p:grpSpPr>
            <a:xfrm>
              <a:off x="4073727" y="3040337"/>
              <a:ext cx="697794" cy="296263"/>
              <a:chOff x="4073727" y="3040337"/>
              <a:chExt cx="697794" cy="296263"/>
            </a:xfrm>
          </p:grpSpPr>
          <p:sp>
            <p:nvSpPr>
              <p:cNvPr id="13827" name="Google Shape;13827;p9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97"/>
            <p:cNvGrpSpPr/>
            <p:nvPr/>
          </p:nvGrpSpPr>
          <p:grpSpPr>
            <a:xfrm>
              <a:off x="3862800" y="3038525"/>
              <a:ext cx="1329006" cy="510698"/>
              <a:chOff x="3862800" y="3038525"/>
              <a:chExt cx="1329006" cy="510698"/>
            </a:xfrm>
          </p:grpSpPr>
          <p:sp>
            <p:nvSpPr>
              <p:cNvPr id="13830" name="Google Shape;13830;p9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32" name="Google Shape;13832;p97"/>
          <p:cNvGrpSpPr/>
          <p:nvPr/>
        </p:nvGrpSpPr>
        <p:grpSpPr>
          <a:xfrm>
            <a:off x="700150" y="970941"/>
            <a:ext cx="883205" cy="775176"/>
            <a:chOff x="649648" y="271400"/>
            <a:chExt cx="6215377" cy="5455143"/>
          </a:xfrm>
        </p:grpSpPr>
        <p:sp>
          <p:nvSpPr>
            <p:cNvPr id="13833" name="Google Shape;13833;p9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97"/>
          <p:cNvGrpSpPr/>
          <p:nvPr/>
        </p:nvGrpSpPr>
        <p:grpSpPr>
          <a:xfrm>
            <a:off x="2308452" y="970941"/>
            <a:ext cx="767704" cy="815489"/>
            <a:chOff x="2499700" y="1135950"/>
            <a:chExt cx="732402" cy="777990"/>
          </a:xfrm>
        </p:grpSpPr>
        <p:grpSp>
          <p:nvGrpSpPr>
            <p:cNvPr id="13846" name="Google Shape;13846;p97"/>
            <p:cNvGrpSpPr/>
            <p:nvPr/>
          </p:nvGrpSpPr>
          <p:grpSpPr>
            <a:xfrm>
              <a:off x="2499700" y="1135950"/>
              <a:ext cx="732402" cy="694705"/>
              <a:chOff x="2499700" y="1135950"/>
              <a:chExt cx="732402" cy="694705"/>
            </a:xfrm>
          </p:grpSpPr>
          <p:sp>
            <p:nvSpPr>
              <p:cNvPr id="13847" name="Google Shape;13847;p9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97"/>
            <p:cNvGrpSpPr/>
            <p:nvPr/>
          </p:nvGrpSpPr>
          <p:grpSpPr>
            <a:xfrm>
              <a:off x="2517909" y="1188726"/>
              <a:ext cx="702702" cy="725214"/>
              <a:chOff x="2517909" y="1188726"/>
              <a:chExt cx="702702" cy="725214"/>
            </a:xfrm>
          </p:grpSpPr>
          <p:sp>
            <p:nvSpPr>
              <p:cNvPr id="13875" name="Google Shape;13875;p9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80" name="Google Shape;13880;p97"/>
          <p:cNvGrpSpPr/>
          <p:nvPr/>
        </p:nvGrpSpPr>
        <p:grpSpPr>
          <a:xfrm>
            <a:off x="1654184" y="970941"/>
            <a:ext cx="583439" cy="870229"/>
            <a:chOff x="1716825" y="1121550"/>
            <a:chExt cx="622800" cy="928938"/>
          </a:xfrm>
        </p:grpSpPr>
        <p:grpSp>
          <p:nvGrpSpPr>
            <p:cNvPr id="13881" name="Google Shape;13881;p97"/>
            <p:cNvGrpSpPr/>
            <p:nvPr/>
          </p:nvGrpSpPr>
          <p:grpSpPr>
            <a:xfrm>
              <a:off x="1716825" y="1121550"/>
              <a:ext cx="622800" cy="928938"/>
              <a:chOff x="1716825" y="1121550"/>
              <a:chExt cx="622800" cy="928938"/>
            </a:xfrm>
          </p:grpSpPr>
          <p:cxnSp>
            <p:nvCxnSpPr>
              <p:cNvPr id="13882" name="Google Shape;13882;p9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3883" name="Google Shape;13883;p9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97"/>
            <p:cNvGrpSpPr/>
            <p:nvPr/>
          </p:nvGrpSpPr>
          <p:grpSpPr>
            <a:xfrm>
              <a:off x="1768050" y="1172775"/>
              <a:ext cx="520200" cy="832000"/>
              <a:chOff x="1768050" y="1172775"/>
              <a:chExt cx="520200" cy="832000"/>
            </a:xfrm>
          </p:grpSpPr>
          <p:cxnSp>
            <p:nvCxnSpPr>
              <p:cNvPr id="13885" name="Google Shape;13885;p9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3886" name="Google Shape;13886;p9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97"/>
            <p:cNvGrpSpPr/>
            <p:nvPr/>
          </p:nvGrpSpPr>
          <p:grpSpPr>
            <a:xfrm>
              <a:off x="1820100" y="1225475"/>
              <a:ext cx="416400" cy="729575"/>
              <a:chOff x="1820100" y="1225475"/>
              <a:chExt cx="416400" cy="729575"/>
            </a:xfrm>
          </p:grpSpPr>
          <p:cxnSp>
            <p:nvCxnSpPr>
              <p:cNvPr id="13888" name="Google Shape;13888;p9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3889" name="Google Shape;13889;p9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0" name="Google Shape;13890;p97"/>
            <p:cNvGrpSpPr/>
            <p:nvPr/>
          </p:nvGrpSpPr>
          <p:grpSpPr>
            <a:xfrm>
              <a:off x="1874250" y="1278825"/>
              <a:ext cx="308100" cy="605275"/>
              <a:chOff x="1874250" y="1278825"/>
              <a:chExt cx="308100" cy="605275"/>
            </a:xfrm>
          </p:grpSpPr>
          <p:cxnSp>
            <p:nvCxnSpPr>
              <p:cNvPr id="13891" name="Google Shape;13891;p9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3892" name="Google Shape;13892;p9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3" name="Google Shape;13893;p9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97"/>
          <p:cNvGrpSpPr/>
          <p:nvPr/>
        </p:nvGrpSpPr>
        <p:grpSpPr>
          <a:xfrm>
            <a:off x="1574007" y="1857263"/>
            <a:ext cx="739072" cy="714152"/>
            <a:chOff x="4334725" y="1355875"/>
            <a:chExt cx="3106650" cy="3001900"/>
          </a:xfrm>
        </p:grpSpPr>
        <p:grpSp>
          <p:nvGrpSpPr>
            <p:cNvPr id="13895" name="Google Shape;13895;p97"/>
            <p:cNvGrpSpPr/>
            <p:nvPr/>
          </p:nvGrpSpPr>
          <p:grpSpPr>
            <a:xfrm>
              <a:off x="4516050" y="1724875"/>
              <a:ext cx="2693725" cy="2632900"/>
              <a:chOff x="4516050" y="1724875"/>
              <a:chExt cx="2693725" cy="2632900"/>
            </a:xfrm>
          </p:grpSpPr>
          <p:sp>
            <p:nvSpPr>
              <p:cNvPr id="13896" name="Google Shape;13896;p9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97"/>
            <p:cNvGrpSpPr/>
            <p:nvPr/>
          </p:nvGrpSpPr>
          <p:grpSpPr>
            <a:xfrm>
              <a:off x="4334725" y="1355875"/>
              <a:ext cx="3106650" cy="2709650"/>
              <a:chOff x="4334725" y="1355875"/>
              <a:chExt cx="3106650" cy="2709650"/>
            </a:xfrm>
          </p:grpSpPr>
          <p:sp>
            <p:nvSpPr>
              <p:cNvPr id="13900" name="Google Shape;13900;p9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03" name="Google Shape;13903;p97"/>
          <p:cNvGrpSpPr/>
          <p:nvPr/>
        </p:nvGrpSpPr>
        <p:grpSpPr>
          <a:xfrm>
            <a:off x="7690956" y="3488034"/>
            <a:ext cx="312074" cy="684173"/>
            <a:chOff x="7645573" y="3754300"/>
            <a:chExt cx="293855" cy="644170"/>
          </a:xfrm>
        </p:grpSpPr>
        <p:sp>
          <p:nvSpPr>
            <p:cNvPr id="13904" name="Google Shape;13904;p9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97"/>
          <p:cNvGrpSpPr/>
          <p:nvPr/>
        </p:nvGrpSpPr>
        <p:grpSpPr>
          <a:xfrm>
            <a:off x="5612944" y="970941"/>
            <a:ext cx="709011" cy="739359"/>
            <a:chOff x="5830645" y="1256617"/>
            <a:chExt cx="530340" cy="553040"/>
          </a:xfrm>
        </p:grpSpPr>
        <p:grpSp>
          <p:nvGrpSpPr>
            <p:cNvPr id="13907" name="Google Shape;13907;p97"/>
            <p:cNvGrpSpPr/>
            <p:nvPr/>
          </p:nvGrpSpPr>
          <p:grpSpPr>
            <a:xfrm>
              <a:off x="5830645" y="1256617"/>
              <a:ext cx="259743" cy="269909"/>
              <a:chOff x="5830645" y="1256617"/>
              <a:chExt cx="259743" cy="269909"/>
            </a:xfrm>
          </p:grpSpPr>
          <p:sp>
            <p:nvSpPr>
              <p:cNvPr id="13908" name="Google Shape;13908;p9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97"/>
            <p:cNvGrpSpPr/>
            <p:nvPr/>
          </p:nvGrpSpPr>
          <p:grpSpPr>
            <a:xfrm>
              <a:off x="6101293" y="1256617"/>
              <a:ext cx="259692" cy="269909"/>
              <a:chOff x="6101293" y="1256617"/>
              <a:chExt cx="259692" cy="269909"/>
            </a:xfrm>
          </p:grpSpPr>
          <p:sp>
            <p:nvSpPr>
              <p:cNvPr id="13911" name="Google Shape;13911;p9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97"/>
            <p:cNvGrpSpPr/>
            <p:nvPr/>
          </p:nvGrpSpPr>
          <p:grpSpPr>
            <a:xfrm>
              <a:off x="5830645" y="1539749"/>
              <a:ext cx="259692" cy="269909"/>
              <a:chOff x="5830645" y="1539749"/>
              <a:chExt cx="259692" cy="269909"/>
            </a:xfrm>
          </p:grpSpPr>
          <p:sp>
            <p:nvSpPr>
              <p:cNvPr id="13914" name="Google Shape;13914;p9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97"/>
            <p:cNvGrpSpPr/>
            <p:nvPr/>
          </p:nvGrpSpPr>
          <p:grpSpPr>
            <a:xfrm>
              <a:off x="6101293" y="1539749"/>
              <a:ext cx="259692" cy="269909"/>
              <a:chOff x="6101293" y="1539749"/>
              <a:chExt cx="259692" cy="269909"/>
            </a:xfrm>
          </p:grpSpPr>
          <p:sp>
            <p:nvSpPr>
              <p:cNvPr id="13917" name="Google Shape;13917;p9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9" name="Google Shape;13919;p9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97"/>
          <p:cNvGrpSpPr/>
          <p:nvPr/>
        </p:nvGrpSpPr>
        <p:grpSpPr>
          <a:xfrm>
            <a:off x="714438" y="2707057"/>
            <a:ext cx="1452955" cy="621360"/>
            <a:chOff x="732422" y="2990152"/>
            <a:chExt cx="1337773" cy="572102"/>
          </a:xfrm>
        </p:grpSpPr>
        <p:sp>
          <p:nvSpPr>
            <p:cNvPr id="13921" name="Google Shape;13921;p9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3930"/>
        <p:cNvGrpSpPr/>
        <p:nvPr/>
      </p:nvGrpSpPr>
      <p:grpSpPr>
        <a:xfrm>
          <a:off x="0" y="0"/>
          <a:ext cx="0" cy="0"/>
          <a:chOff x="0" y="0"/>
          <a:chExt cx="0" cy="0"/>
        </a:xfrm>
      </p:grpSpPr>
      <p:grpSp>
        <p:nvGrpSpPr>
          <p:cNvPr id="13931" name="Google Shape;13931;p98"/>
          <p:cNvGrpSpPr/>
          <p:nvPr/>
        </p:nvGrpSpPr>
        <p:grpSpPr>
          <a:xfrm>
            <a:off x="708575" y="965865"/>
            <a:ext cx="1636117" cy="1526144"/>
            <a:chOff x="729238" y="1179665"/>
            <a:chExt cx="1636117" cy="1526144"/>
          </a:xfrm>
        </p:grpSpPr>
        <p:grpSp>
          <p:nvGrpSpPr>
            <p:cNvPr id="13932" name="Google Shape;13932;p98"/>
            <p:cNvGrpSpPr/>
            <p:nvPr/>
          </p:nvGrpSpPr>
          <p:grpSpPr>
            <a:xfrm>
              <a:off x="729238" y="1179665"/>
              <a:ext cx="80700" cy="1526144"/>
              <a:chOff x="729238" y="1179665"/>
              <a:chExt cx="80700" cy="1526144"/>
            </a:xfrm>
          </p:grpSpPr>
          <p:sp>
            <p:nvSpPr>
              <p:cNvPr id="13933" name="Google Shape;13933;p9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98"/>
            <p:cNvGrpSpPr/>
            <p:nvPr/>
          </p:nvGrpSpPr>
          <p:grpSpPr>
            <a:xfrm>
              <a:off x="903098" y="1179665"/>
              <a:ext cx="80700" cy="1526144"/>
              <a:chOff x="903098" y="1179665"/>
              <a:chExt cx="80700" cy="1526144"/>
            </a:xfrm>
          </p:grpSpPr>
          <p:sp>
            <p:nvSpPr>
              <p:cNvPr id="13944" name="Google Shape;13944;p9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98"/>
            <p:cNvGrpSpPr/>
            <p:nvPr/>
          </p:nvGrpSpPr>
          <p:grpSpPr>
            <a:xfrm>
              <a:off x="1076958" y="1179665"/>
              <a:ext cx="80700" cy="1526144"/>
              <a:chOff x="1076958" y="1179665"/>
              <a:chExt cx="80700" cy="1526144"/>
            </a:xfrm>
          </p:grpSpPr>
          <p:sp>
            <p:nvSpPr>
              <p:cNvPr id="13955" name="Google Shape;13955;p9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5" name="Google Shape;13965;p98"/>
            <p:cNvGrpSpPr/>
            <p:nvPr/>
          </p:nvGrpSpPr>
          <p:grpSpPr>
            <a:xfrm>
              <a:off x="1247707" y="1179665"/>
              <a:ext cx="80700" cy="1526144"/>
              <a:chOff x="1247707" y="1179665"/>
              <a:chExt cx="80700" cy="1526144"/>
            </a:xfrm>
          </p:grpSpPr>
          <p:sp>
            <p:nvSpPr>
              <p:cNvPr id="13966" name="Google Shape;13966;p9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98"/>
            <p:cNvGrpSpPr/>
            <p:nvPr/>
          </p:nvGrpSpPr>
          <p:grpSpPr>
            <a:xfrm>
              <a:off x="1421567" y="1179665"/>
              <a:ext cx="80700" cy="1526144"/>
              <a:chOff x="1421567" y="1179665"/>
              <a:chExt cx="80700" cy="1526144"/>
            </a:xfrm>
          </p:grpSpPr>
          <p:sp>
            <p:nvSpPr>
              <p:cNvPr id="13977" name="Google Shape;13977;p9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98"/>
            <p:cNvGrpSpPr/>
            <p:nvPr/>
          </p:nvGrpSpPr>
          <p:grpSpPr>
            <a:xfrm>
              <a:off x="1592327" y="1179665"/>
              <a:ext cx="80700" cy="1526144"/>
              <a:chOff x="1592327" y="1179665"/>
              <a:chExt cx="80700" cy="1526144"/>
            </a:xfrm>
          </p:grpSpPr>
          <p:sp>
            <p:nvSpPr>
              <p:cNvPr id="13988" name="Google Shape;13988;p9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98"/>
            <p:cNvGrpSpPr/>
            <p:nvPr/>
          </p:nvGrpSpPr>
          <p:grpSpPr>
            <a:xfrm>
              <a:off x="1766187" y="1179665"/>
              <a:ext cx="80700" cy="1526144"/>
              <a:chOff x="1766187" y="1179665"/>
              <a:chExt cx="80700" cy="1526144"/>
            </a:xfrm>
          </p:grpSpPr>
          <p:sp>
            <p:nvSpPr>
              <p:cNvPr id="13999" name="Google Shape;13999;p9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98"/>
            <p:cNvGrpSpPr/>
            <p:nvPr/>
          </p:nvGrpSpPr>
          <p:grpSpPr>
            <a:xfrm>
              <a:off x="1936935" y="1179665"/>
              <a:ext cx="80700" cy="1526144"/>
              <a:chOff x="1936935" y="1179665"/>
              <a:chExt cx="80700" cy="1526144"/>
            </a:xfrm>
          </p:grpSpPr>
          <p:sp>
            <p:nvSpPr>
              <p:cNvPr id="14010" name="Google Shape;14010;p9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9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98"/>
            <p:cNvGrpSpPr/>
            <p:nvPr/>
          </p:nvGrpSpPr>
          <p:grpSpPr>
            <a:xfrm>
              <a:off x="2110795" y="1179665"/>
              <a:ext cx="80700" cy="1526144"/>
              <a:chOff x="2110795" y="1179665"/>
              <a:chExt cx="80700" cy="1526144"/>
            </a:xfrm>
          </p:grpSpPr>
          <p:sp>
            <p:nvSpPr>
              <p:cNvPr id="14021" name="Google Shape;14021;p9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98"/>
            <p:cNvGrpSpPr/>
            <p:nvPr/>
          </p:nvGrpSpPr>
          <p:grpSpPr>
            <a:xfrm>
              <a:off x="2284655" y="1179665"/>
              <a:ext cx="80700" cy="1526144"/>
              <a:chOff x="2284655" y="1179665"/>
              <a:chExt cx="80700" cy="1526144"/>
            </a:xfrm>
          </p:grpSpPr>
          <p:sp>
            <p:nvSpPr>
              <p:cNvPr id="14032" name="Google Shape;14032;p9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42" name="Google Shape;14042;p98"/>
          <p:cNvGrpSpPr/>
          <p:nvPr/>
        </p:nvGrpSpPr>
        <p:grpSpPr>
          <a:xfrm>
            <a:off x="2603242" y="985003"/>
            <a:ext cx="1364248" cy="1102133"/>
            <a:chOff x="2623904" y="1198803"/>
            <a:chExt cx="1364248" cy="1102133"/>
          </a:xfrm>
        </p:grpSpPr>
        <p:grpSp>
          <p:nvGrpSpPr>
            <p:cNvPr id="14043" name="Google Shape;14043;p98"/>
            <p:cNvGrpSpPr/>
            <p:nvPr/>
          </p:nvGrpSpPr>
          <p:grpSpPr>
            <a:xfrm>
              <a:off x="2623907" y="1198803"/>
              <a:ext cx="1364245" cy="273000"/>
              <a:chOff x="2623907" y="1198803"/>
              <a:chExt cx="1364245" cy="273000"/>
            </a:xfrm>
          </p:grpSpPr>
          <p:sp>
            <p:nvSpPr>
              <p:cNvPr id="14044" name="Google Shape;14044;p9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98"/>
            <p:cNvGrpSpPr/>
            <p:nvPr/>
          </p:nvGrpSpPr>
          <p:grpSpPr>
            <a:xfrm>
              <a:off x="2623904" y="1476964"/>
              <a:ext cx="1364245" cy="273000"/>
              <a:chOff x="2623904" y="1476964"/>
              <a:chExt cx="1364245" cy="273000"/>
            </a:xfrm>
          </p:grpSpPr>
          <p:sp>
            <p:nvSpPr>
              <p:cNvPr id="14050" name="Google Shape;14050;p9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98"/>
            <p:cNvGrpSpPr/>
            <p:nvPr/>
          </p:nvGrpSpPr>
          <p:grpSpPr>
            <a:xfrm>
              <a:off x="2623907" y="1749775"/>
              <a:ext cx="1364245" cy="273000"/>
              <a:chOff x="2623907" y="1749775"/>
              <a:chExt cx="1364245" cy="273000"/>
            </a:xfrm>
          </p:grpSpPr>
          <p:sp>
            <p:nvSpPr>
              <p:cNvPr id="14056" name="Google Shape;14056;p9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98"/>
            <p:cNvGrpSpPr/>
            <p:nvPr/>
          </p:nvGrpSpPr>
          <p:grpSpPr>
            <a:xfrm>
              <a:off x="2623904" y="2027936"/>
              <a:ext cx="1364245" cy="273000"/>
              <a:chOff x="2623904" y="2027936"/>
              <a:chExt cx="1364245" cy="273000"/>
            </a:xfrm>
          </p:grpSpPr>
          <p:sp>
            <p:nvSpPr>
              <p:cNvPr id="14062" name="Google Shape;14062;p9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67" name="Google Shape;14067;p98"/>
          <p:cNvGrpSpPr/>
          <p:nvPr/>
        </p:nvGrpSpPr>
        <p:grpSpPr>
          <a:xfrm>
            <a:off x="2592703" y="2444186"/>
            <a:ext cx="1387541" cy="159124"/>
            <a:chOff x="3200660" y="2180272"/>
            <a:chExt cx="2563824" cy="378237"/>
          </a:xfrm>
        </p:grpSpPr>
        <p:sp>
          <p:nvSpPr>
            <p:cNvPr id="14068" name="Google Shape;14068;p9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98"/>
          <p:cNvGrpSpPr/>
          <p:nvPr/>
        </p:nvGrpSpPr>
        <p:grpSpPr>
          <a:xfrm>
            <a:off x="2589227" y="2722011"/>
            <a:ext cx="1390502" cy="159625"/>
            <a:chOff x="3530150" y="2790075"/>
            <a:chExt cx="1962600" cy="225300"/>
          </a:xfrm>
        </p:grpSpPr>
        <p:sp>
          <p:nvSpPr>
            <p:cNvPr id="14087" name="Google Shape;14087;p9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9" name="Google Shape;14089;p98"/>
          <p:cNvGrpSpPr/>
          <p:nvPr/>
        </p:nvGrpSpPr>
        <p:grpSpPr>
          <a:xfrm>
            <a:off x="2589880" y="3000337"/>
            <a:ext cx="1411629" cy="153761"/>
            <a:chOff x="3558802" y="4011427"/>
            <a:chExt cx="1866000" cy="111300"/>
          </a:xfrm>
        </p:grpSpPr>
        <p:sp>
          <p:nvSpPr>
            <p:cNvPr id="14090" name="Google Shape;14090;p9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2" name="Google Shape;14092;p98"/>
          <p:cNvGrpSpPr/>
          <p:nvPr/>
        </p:nvGrpSpPr>
        <p:grpSpPr>
          <a:xfrm>
            <a:off x="2589573" y="2205736"/>
            <a:ext cx="1383503" cy="119749"/>
            <a:chOff x="3465975" y="2270276"/>
            <a:chExt cx="1986364" cy="171929"/>
          </a:xfrm>
        </p:grpSpPr>
        <p:sp>
          <p:nvSpPr>
            <p:cNvPr id="14093" name="Google Shape;14093;p9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98"/>
          <p:cNvGrpSpPr/>
          <p:nvPr/>
        </p:nvGrpSpPr>
        <p:grpSpPr>
          <a:xfrm>
            <a:off x="2600580" y="3569387"/>
            <a:ext cx="1369531" cy="195460"/>
            <a:chOff x="723300" y="4253549"/>
            <a:chExt cx="2276482" cy="324900"/>
          </a:xfrm>
        </p:grpSpPr>
        <p:sp>
          <p:nvSpPr>
            <p:cNvPr id="14102" name="Google Shape;14102;p9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7" name="Google Shape;14107;p98"/>
          <p:cNvGrpSpPr/>
          <p:nvPr/>
        </p:nvGrpSpPr>
        <p:grpSpPr>
          <a:xfrm>
            <a:off x="2590141" y="3270567"/>
            <a:ext cx="1389066" cy="180119"/>
            <a:chOff x="705948" y="3788465"/>
            <a:chExt cx="2308953" cy="299400"/>
          </a:xfrm>
        </p:grpSpPr>
        <p:sp>
          <p:nvSpPr>
            <p:cNvPr id="14108" name="Google Shape;14108;p9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98"/>
          <p:cNvGrpSpPr/>
          <p:nvPr/>
        </p:nvGrpSpPr>
        <p:grpSpPr>
          <a:xfrm>
            <a:off x="2638078" y="3883547"/>
            <a:ext cx="1304609" cy="294074"/>
            <a:chOff x="2658741" y="4097347"/>
            <a:chExt cx="1304609" cy="294074"/>
          </a:xfrm>
        </p:grpSpPr>
        <p:grpSp>
          <p:nvGrpSpPr>
            <p:cNvPr id="14114" name="Google Shape;14114;p98"/>
            <p:cNvGrpSpPr/>
            <p:nvPr/>
          </p:nvGrpSpPr>
          <p:grpSpPr>
            <a:xfrm>
              <a:off x="2658741" y="4097347"/>
              <a:ext cx="118572" cy="294074"/>
              <a:chOff x="3343310" y="4475555"/>
              <a:chExt cx="127717" cy="316753"/>
            </a:xfrm>
          </p:grpSpPr>
          <p:sp>
            <p:nvSpPr>
              <p:cNvPr id="14115" name="Google Shape;14115;p9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98"/>
            <p:cNvGrpSpPr/>
            <p:nvPr/>
          </p:nvGrpSpPr>
          <p:grpSpPr>
            <a:xfrm>
              <a:off x="3815519" y="4098388"/>
              <a:ext cx="147831" cy="291991"/>
              <a:chOff x="3527539" y="4476677"/>
              <a:chExt cx="159232" cy="314510"/>
            </a:xfrm>
          </p:grpSpPr>
          <p:sp>
            <p:nvSpPr>
              <p:cNvPr id="14118" name="Google Shape;14118;p9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0" name="Google Shape;14120;p98"/>
            <p:cNvGrpSpPr/>
            <p:nvPr/>
          </p:nvGrpSpPr>
          <p:grpSpPr>
            <a:xfrm>
              <a:off x="3511696" y="4098388"/>
              <a:ext cx="147831" cy="291991"/>
              <a:chOff x="3527539" y="4476677"/>
              <a:chExt cx="159232" cy="314510"/>
            </a:xfrm>
          </p:grpSpPr>
          <p:sp>
            <p:nvSpPr>
              <p:cNvPr id="14121" name="Google Shape;14121;p9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3" name="Google Shape;14123;p98"/>
            <p:cNvGrpSpPr/>
            <p:nvPr/>
          </p:nvGrpSpPr>
          <p:grpSpPr>
            <a:xfrm>
              <a:off x="3207874" y="4098388"/>
              <a:ext cx="147831" cy="291991"/>
              <a:chOff x="3527539" y="4476677"/>
              <a:chExt cx="159232" cy="314510"/>
            </a:xfrm>
          </p:grpSpPr>
          <p:sp>
            <p:nvSpPr>
              <p:cNvPr id="14124" name="Google Shape;14124;p9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6" name="Google Shape;14126;p98"/>
            <p:cNvGrpSpPr/>
            <p:nvPr/>
          </p:nvGrpSpPr>
          <p:grpSpPr>
            <a:xfrm>
              <a:off x="2933305" y="4097347"/>
              <a:ext cx="118572" cy="294074"/>
              <a:chOff x="3343310" y="4475555"/>
              <a:chExt cx="127717" cy="316753"/>
            </a:xfrm>
          </p:grpSpPr>
          <p:sp>
            <p:nvSpPr>
              <p:cNvPr id="14127" name="Google Shape;14127;p9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29" name="Google Shape;14129;p98"/>
          <p:cNvGrpSpPr/>
          <p:nvPr/>
        </p:nvGrpSpPr>
        <p:grpSpPr>
          <a:xfrm>
            <a:off x="4256908" y="1866669"/>
            <a:ext cx="1433821" cy="191501"/>
            <a:chOff x="4273350" y="2080469"/>
            <a:chExt cx="1433821" cy="191501"/>
          </a:xfrm>
        </p:grpSpPr>
        <p:grpSp>
          <p:nvGrpSpPr>
            <p:cNvPr id="14130" name="Google Shape;14130;p98"/>
            <p:cNvGrpSpPr/>
            <p:nvPr/>
          </p:nvGrpSpPr>
          <p:grpSpPr>
            <a:xfrm>
              <a:off x="4273350" y="2080469"/>
              <a:ext cx="1433821" cy="0"/>
              <a:chOff x="5224975" y="2962250"/>
              <a:chExt cx="1544400" cy="0"/>
            </a:xfrm>
          </p:grpSpPr>
          <p:cxnSp>
            <p:nvCxnSpPr>
              <p:cNvPr id="14131" name="Google Shape;14131;p9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4132" name="Google Shape;14132;p9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4133" name="Google Shape;14133;p98"/>
            <p:cNvGrpSpPr/>
            <p:nvPr/>
          </p:nvGrpSpPr>
          <p:grpSpPr>
            <a:xfrm>
              <a:off x="4273350" y="2271969"/>
              <a:ext cx="1433821" cy="0"/>
              <a:chOff x="5224975" y="2962250"/>
              <a:chExt cx="1544400" cy="0"/>
            </a:xfrm>
          </p:grpSpPr>
          <p:cxnSp>
            <p:nvCxnSpPr>
              <p:cNvPr id="14134" name="Google Shape;14134;p9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4135" name="Google Shape;14135;p9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4136" name="Google Shape;14136;p98"/>
          <p:cNvGrpSpPr/>
          <p:nvPr/>
        </p:nvGrpSpPr>
        <p:grpSpPr>
          <a:xfrm>
            <a:off x="4258463" y="969236"/>
            <a:ext cx="1430711" cy="743389"/>
            <a:chOff x="5159450" y="1919950"/>
            <a:chExt cx="1541050" cy="862500"/>
          </a:xfrm>
        </p:grpSpPr>
        <p:sp>
          <p:nvSpPr>
            <p:cNvPr id="14137" name="Google Shape;14137;p9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4138" name="Google Shape;14138;p98"/>
            <p:cNvGrpSpPr/>
            <p:nvPr/>
          </p:nvGrpSpPr>
          <p:grpSpPr>
            <a:xfrm>
              <a:off x="5159450" y="1919950"/>
              <a:ext cx="1541050" cy="862500"/>
              <a:chOff x="5159450" y="1919950"/>
              <a:chExt cx="1541050" cy="862500"/>
            </a:xfrm>
          </p:grpSpPr>
          <p:cxnSp>
            <p:nvCxnSpPr>
              <p:cNvPr id="14139" name="Google Shape;14139;p9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4140" name="Google Shape;14140;p9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4141" name="Google Shape;14141;p98"/>
          <p:cNvGrpSpPr/>
          <p:nvPr/>
        </p:nvGrpSpPr>
        <p:grpSpPr>
          <a:xfrm>
            <a:off x="4248577" y="2192564"/>
            <a:ext cx="1450484" cy="1052087"/>
            <a:chOff x="5230575" y="1554475"/>
            <a:chExt cx="2137150" cy="1550150"/>
          </a:xfrm>
        </p:grpSpPr>
        <p:sp>
          <p:nvSpPr>
            <p:cNvPr id="14142" name="Google Shape;14142;p9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5" name="Google Shape;14155;p98"/>
          <p:cNvGrpSpPr/>
          <p:nvPr/>
        </p:nvGrpSpPr>
        <p:grpSpPr>
          <a:xfrm rot="10800000">
            <a:off x="4265127" y="3284753"/>
            <a:ext cx="1417383" cy="887946"/>
            <a:chOff x="5645403" y="2920021"/>
            <a:chExt cx="2650800" cy="2180614"/>
          </a:xfrm>
        </p:grpSpPr>
        <p:sp>
          <p:nvSpPr>
            <p:cNvPr id="14156" name="Google Shape;14156;p9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57" name="Google Shape;14157;p98"/>
            <p:cNvCxnSpPr>
              <a:stCxn id="1415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4158" name="Google Shape;14158;p9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59" name="Google Shape;14159;p98"/>
            <p:cNvCxnSpPr>
              <a:endCxn id="1415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4160" name="Google Shape;14160;p9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61" name="Google Shape;14161;p98"/>
            <p:cNvCxnSpPr>
              <a:stCxn id="1416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4162" name="Google Shape;14162;p9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63" name="Google Shape;14163;p98"/>
            <p:cNvCxnSpPr>
              <a:endCxn id="1416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4164" name="Google Shape;14164;p98"/>
          <p:cNvGrpSpPr/>
          <p:nvPr/>
        </p:nvGrpSpPr>
        <p:grpSpPr>
          <a:xfrm>
            <a:off x="7365487" y="2188108"/>
            <a:ext cx="1071743" cy="1021579"/>
            <a:chOff x="7189833" y="2022667"/>
            <a:chExt cx="1251159" cy="1192597"/>
          </a:xfrm>
        </p:grpSpPr>
        <p:sp>
          <p:nvSpPr>
            <p:cNvPr id="14165" name="Google Shape;14165;p9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98"/>
          <p:cNvGrpSpPr/>
          <p:nvPr/>
        </p:nvGrpSpPr>
        <p:grpSpPr>
          <a:xfrm>
            <a:off x="706758" y="2614515"/>
            <a:ext cx="1695374" cy="1560837"/>
            <a:chOff x="727421" y="2828315"/>
            <a:chExt cx="1695374" cy="1560837"/>
          </a:xfrm>
        </p:grpSpPr>
        <p:grpSp>
          <p:nvGrpSpPr>
            <p:cNvPr id="14170" name="Google Shape;14170;p98"/>
            <p:cNvGrpSpPr/>
            <p:nvPr/>
          </p:nvGrpSpPr>
          <p:grpSpPr>
            <a:xfrm>
              <a:off x="819108" y="2882501"/>
              <a:ext cx="103104" cy="1426186"/>
              <a:chOff x="4674013" y="3100904"/>
              <a:chExt cx="122758" cy="1698043"/>
            </a:xfrm>
          </p:grpSpPr>
          <p:sp>
            <p:nvSpPr>
              <p:cNvPr id="14171" name="Google Shape;14171;p9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9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9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98"/>
            <p:cNvGrpSpPr/>
            <p:nvPr/>
          </p:nvGrpSpPr>
          <p:grpSpPr>
            <a:xfrm>
              <a:off x="1062475" y="2882501"/>
              <a:ext cx="103104" cy="1426186"/>
              <a:chOff x="4940438" y="3100904"/>
              <a:chExt cx="122758" cy="1698043"/>
            </a:xfrm>
          </p:grpSpPr>
          <p:sp>
            <p:nvSpPr>
              <p:cNvPr id="14179" name="Google Shape;14179;p9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98"/>
            <p:cNvGrpSpPr/>
            <p:nvPr/>
          </p:nvGrpSpPr>
          <p:grpSpPr>
            <a:xfrm>
              <a:off x="1299324" y="2882501"/>
              <a:ext cx="103104" cy="1426186"/>
              <a:chOff x="5206863" y="3100904"/>
              <a:chExt cx="122758" cy="1698043"/>
            </a:xfrm>
          </p:grpSpPr>
          <p:sp>
            <p:nvSpPr>
              <p:cNvPr id="14187" name="Google Shape;14187;p9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98"/>
            <p:cNvGrpSpPr/>
            <p:nvPr/>
          </p:nvGrpSpPr>
          <p:grpSpPr>
            <a:xfrm>
              <a:off x="1786057" y="2882501"/>
              <a:ext cx="103104" cy="1426186"/>
              <a:chOff x="6006138" y="3143629"/>
              <a:chExt cx="122758" cy="1698043"/>
            </a:xfrm>
          </p:grpSpPr>
          <p:sp>
            <p:nvSpPr>
              <p:cNvPr id="14195" name="Google Shape;14195;p9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2" name="Google Shape;14202;p98"/>
            <p:cNvGrpSpPr/>
            <p:nvPr/>
          </p:nvGrpSpPr>
          <p:grpSpPr>
            <a:xfrm>
              <a:off x="2029422" y="2882501"/>
              <a:ext cx="103104" cy="1426186"/>
              <a:chOff x="6805413" y="3100904"/>
              <a:chExt cx="122758" cy="1698043"/>
            </a:xfrm>
          </p:grpSpPr>
          <p:sp>
            <p:nvSpPr>
              <p:cNvPr id="14203" name="Google Shape;14203;p9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98"/>
            <p:cNvGrpSpPr/>
            <p:nvPr/>
          </p:nvGrpSpPr>
          <p:grpSpPr>
            <a:xfrm>
              <a:off x="727421" y="2828315"/>
              <a:ext cx="1695374" cy="1560837"/>
              <a:chOff x="734799" y="2782450"/>
              <a:chExt cx="1571100" cy="1577400"/>
            </a:xfrm>
          </p:grpSpPr>
          <p:cxnSp>
            <p:nvCxnSpPr>
              <p:cNvPr id="14211" name="Google Shape;14211;p9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4212" name="Google Shape;14212;p9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4213" name="Google Shape;14213;p98"/>
            <p:cNvGrpSpPr/>
            <p:nvPr/>
          </p:nvGrpSpPr>
          <p:grpSpPr>
            <a:xfrm>
              <a:off x="2272795" y="2882501"/>
              <a:ext cx="103104" cy="1426186"/>
              <a:chOff x="5206863" y="3100904"/>
              <a:chExt cx="122758" cy="1698043"/>
            </a:xfrm>
          </p:grpSpPr>
          <p:sp>
            <p:nvSpPr>
              <p:cNvPr id="14214" name="Google Shape;14214;p9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98"/>
            <p:cNvGrpSpPr/>
            <p:nvPr/>
          </p:nvGrpSpPr>
          <p:grpSpPr>
            <a:xfrm>
              <a:off x="1542694" y="2882501"/>
              <a:ext cx="103104" cy="1426186"/>
              <a:chOff x="6006138" y="3143629"/>
              <a:chExt cx="122758" cy="1698043"/>
            </a:xfrm>
          </p:grpSpPr>
          <p:sp>
            <p:nvSpPr>
              <p:cNvPr id="14222" name="Google Shape;14222;p9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29" name="Google Shape;14229;p98"/>
          <p:cNvGrpSpPr/>
          <p:nvPr/>
        </p:nvGrpSpPr>
        <p:grpSpPr>
          <a:xfrm>
            <a:off x="5915338" y="2192087"/>
            <a:ext cx="1248543" cy="1025319"/>
            <a:chOff x="5183758" y="1210600"/>
            <a:chExt cx="3605380" cy="2960783"/>
          </a:xfrm>
        </p:grpSpPr>
        <p:sp>
          <p:nvSpPr>
            <p:cNvPr id="14230" name="Google Shape;14230;p9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34" name="Google Shape;14234;p9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4235" name="Google Shape;14235;p9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4236" name="Google Shape;14236;p9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4237" name="Google Shape;14237;p9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4238" name="Google Shape;14238;p9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98"/>
          <p:cNvGrpSpPr/>
          <p:nvPr/>
        </p:nvGrpSpPr>
        <p:grpSpPr>
          <a:xfrm>
            <a:off x="5772399" y="3330404"/>
            <a:ext cx="2664831" cy="843440"/>
            <a:chOff x="5916567" y="1099697"/>
            <a:chExt cx="2556683" cy="809211"/>
          </a:xfrm>
        </p:grpSpPr>
        <p:sp>
          <p:nvSpPr>
            <p:cNvPr id="14240" name="Google Shape;14240;p9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9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98"/>
          <p:cNvGrpSpPr/>
          <p:nvPr/>
        </p:nvGrpSpPr>
        <p:grpSpPr>
          <a:xfrm>
            <a:off x="5879940" y="979263"/>
            <a:ext cx="1299851" cy="1023338"/>
            <a:chOff x="5900602" y="1193063"/>
            <a:chExt cx="1299851" cy="1023338"/>
          </a:xfrm>
        </p:grpSpPr>
        <p:grpSp>
          <p:nvGrpSpPr>
            <p:cNvPr id="14249" name="Google Shape;14249;p98"/>
            <p:cNvGrpSpPr/>
            <p:nvPr/>
          </p:nvGrpSpPr>
          <p:grpSpPr>
            <a:xfrm>
              <a:off x="6743564" y="1193063"/>
              <a:ext cx="456889" cy="700379"/>
              <a:chOff x="6743564" y="1193063"/>
              <a:chExt cx="456889" cy="700379"/>
            </a:xfrm>
          </p:grpSpPr>
          <p:grpSp>
            <p:nvGrpSpPr>
              <p:cNvPr id="14250" name="Google Shape;14250;p98"/>
              <p:cNvGrpSpPr/>
              <p:nvPr/>
            </p:nvGrpSpPr>
            <p:grpSpPr>
              <a:xfrm>
                <a:off x="6743564" y="1690731"/>
                <a:ext cx="214402" cy="202710"/>
                <a:chOff x="6743564" y="1690731"/>
                <a:chExt cx="214402" cy="202710"/>
              </a:xfrm>
            </p:grpSpPr>
            <p:sp>
              <p:nvSpPr>
                <p:cNvPr id="14251" name="Google Shape;14251;p9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3" name="Google Shape;14253;p98"/>
              <p:cNvGrpSpPr/>
              <p:nvPr/>
            </p:nvGrpSpPr>
            <p:grpSpPr>
              <a:xfrm>
                <a:off x="6915505" y="1193063"/>
                <a:ext cx="284947" cy="589637"/>
                <a:chOff x="6915505" y="1193063"/>
                <a:chExt cx="284947" cy="589637"/>
              </a:xfrm>
            </p:grpSpPr>
            <p:sp>
              <p:nvSpPr>
                <p:cNvPr id="14254" name="Google Shape;14254;p9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55" name="Google Shape;14255;p9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4256" name="Google Shape;14256;p98"/>
            <p:cNvGrpSpPr/>
            <p:nvPr/>
          </p:nvGrpSpPr>
          <p:grpSpPr>
            <a:xfrm>
              <a:off x="6520337" y="1193063"/>
              <a:ext cx="341815" cy="801589"/>
              <a:chOff x="6520337" y="1193063"/>
              <a:chExt cx="341815" cy="801589"/>
            </a:xfrm>
          </p:grpSpPr>
          <p:grpSp>
            <p:nvGrpSpPr>
              <p:cNvPr id="14257" name="Google Shape;14257;p98"/>
              <p:cNvGrpSpPr/>
              <p:nvPr/>
            </p:nvGrpSpPr>
            <p:grpSpPr>
              <a:xfrm>
                <a:off x="6520337" y="1589527"/>
                <a:ext cx="213950" cy="405125"/>
                <a:chOff x="6520337" y="1589527"/>
                <a:chExt cx="213950" cy="405125"/>
              </a:xfrm>
            </p:grpSpPr>
            <p:sp>
              <p:nvSpPr>
                <p:cNvPr id="14258" name="Google Shape;14258;p9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98"/>
              <p:cNvGrpSpPr/>
              <p:nvPr/>
            </p:nvGrpSpPr>
            <p:grpSpPr>
              <a:xfrm>
                <a:off x="6577204" y="1193063"/>
                <a:ext cx="284947" cy="453562"/>
                <a:chOff x="6577204" y="1193063"/>
                <a:chExt cx="284947" cy="453562"/>
              </a:xfrm>
            </p:grpSpPr>
            <p:sp>
              <p:nvSpPr>
                <p:cNvPr id="14261" name="Google Shape;14261;p9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62" name="Google Shape;14262;p9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4263" name="Google Shape;14263;p98"/>
            <p:cNvGrpSpPr/>
            <p:nvPr/>
          </p:nvGrpSpPr>
          <p:grpSpPr>
            <a:xfrm>
              <a:off x="6238903" y="1193063"/>
              <a:ext cx="300475" cy="901782"/>
              <a:chOff x="6238903" y="1193063"/>
              <a:chExt cx="300475" cy="901782"/>
            </a:xfrm>
          </p:grpSpPr>
          <p:grpSp>
            <p:nvGrpSpPr>
              <p:cNvPr id="14264" name="Google Shape;14264;p98"/>
              <p:cNvGrpSpPr/>
              <p:nvPr/>
            </p:nvGrpSpPr>
            <p:grpSpPr>
              <a:xfrm>
                <a:off x="6290865" y="1489315"/>
                <a:ext cx="248514" cy="605530"/>
                <a:chOff x="6290865" y="1489315"/>
                <a:chExt cx="248514" cy="605530"/>
              </a:xfrm>
            </p:grpSpPr>
            <p:sp>
              <p:nvSpPr>
                <p:cNvPr id="14265" name="Google Shape;14265;p9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7" name="Google Shape;14267;p98"/>
              <p:cNvGrpSpPr/>
              <p:nvPr/>
            </p:nvGrpSpPr>
            <p:grpSpPr>
              <a:xfrm>
                <a:off x="6238903" y="1193063"/>
                <a:ext cx="284947" cy="327512"/>
                <a:chOff x="6238903" y="1193063"/>
                <a:chExt cx="284947" cy="327512"/>
              </a:xfrm>
            </p:grpSpPr>
            <p:sp>
              <p:nvSpPr>
                <p:cNvPr id="14268" name="Google Shape;14268;p9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69" name="Google Shape;14269;p9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4270" name="Google Shape;14270;p98"/>
            <p:cNvGrpSpPr/>
            <p:nvPr/>
          </p:nvGrpSpPr>
          <p:grpSpPr>
            <a:xfrm>
              <a:off x="5900602" y="1193063"/>
              <a:ext cx="444345" cy="1023338"/>
              <a:chOff x="5900602" y="1193063"/>
              <a:chExt cx="444345" cy="1023338"/>
            </a:xfrm>
          </p:grpSpPr>
          <p:grpSp>
            <p:nvGrpSpPr>
              <p:cNvPr id="14271" name="Google Shape;14271;p98"/>
              <p:cNvGrpSpPr/>
              <p:nvPr/>
            </p:nvGrpSpPr>
            <p:grpSpPr>
              <a:xfrm>
                <a:off x="6046501" y="1367785"/>
                <a:ext cx="298446" cy="848616"/>
                <a:chOff x="6046501" y="1367785"/>
                <a:chExt cx="298446" cy="848616"/>
              </a:xfrm>
            </p:grpSpPr>
            <p:sp>
              <p:nvSpPr>
                <p:cNvPr id="14272" name="Google Shape;14272;p9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98"/>
              <p:cNvGrpSpPr/>
              <p:nvPr/>
            </p:nvGrpSpPr>
            <p:grpSpPr>
              <a:xfrm>
                <a:off x="5900602" y="1193063"/>
                <a:ext cx="284947" cy="182312"/>
                <a:chOff x="5900602" y="1193063"/>
                <a:chExt cx="284947" cy="182312"/>
              </a:xfrm>
            </p:grpSpPr>
            <p:sp>
              <p:nvSpPr>
                <p:cNvPr id="14275" name="Google Shape;14275;p9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76" name="Google Shape;14276;p9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4277" name="Google Shape;14277;p98"/>
          <p:cNvGrpSpPr/>
          <p:nvPr/>
        </p:nvGrpSpPr>
        <p:grpSpPr>
          <a:xfrm>
            <a:off x="7217822" y="979408"/>
            <a:ext cx="1219413" cy="1051365"/>
            <a:chOff x="7287122" y="1165658"/>
            <a:chExt cx="1219413" cy="1051365"/>
          </a:xfrm>
        </p:grpSpPr>
        <p:grpSp>
          <p:nvGrpSpPr>
            <p:cNvPr id="14278" name="Google Shape;14278;p98"/>
            <p:cNvGrpSpPr/>
            <p:nvPr/>
          </p:nvGrpSpPr>
          <p:grpSpPr>
            <a:xfrm>
              <a:off x="7287122" y="1969723"/>
              <a:ext cx="1219413" cy="247300"/>
              <a:chOff x="7287122" y="1969723"/>
              <a:chExt cx="1219413" cy="247300"/>
            </a:xfrm>
          </p:grpSpPr>
          <p:sp>
            <p:nvSpPr>
              <p:cNvPr id="14279" name="Google Shape;14279;p9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0" name="Google Shape;14280;p98"/>
              <p:cNvGrpSpPr/>
              <p:nvPr/>
            </p:nvGrpSpPr>
            <p:grpSpPr>
              <a:xfrm>
                <a:off x="7287122" y="2063892"/>
                <a:ext cx="1151753" cy="73428"/>
                <a:chOff x="7287122" y="2063892"/>
                <a:chExt cx="1151753" cy="73428"/>
              </a:xfrm>
            </p:grpSpPr>
            <p:sp>
              <p:nvSpPr>
                <p:cNvPr id="14281" name="Google Shape;14281;p9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82" name="Google Shape;14282;p9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4283" name="Google Shape;14283;p98"/>
            <p:cNvGrpSpPr/>
            <p:nvPr/>
          </p:nvGrpSpPr>
          <p:grpSpPr>
            <a:xfrm>
              <a:off x="7287122" y="1712201"/>
              <a:ext cx="1219403" cy="246767"/>
              <a:chOff x="7287122" y="1712201"/>
              <a:chExt cx="1219403" cy="246767"/>
            </a:xfrm>
          </p:grpSpPr>
          <p:sp>
            <p:nvSpPr>
              <p:cNvPr id="14284" name="Google Shape;14284;p9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5" name="Google Shape;14285;p98"/>
              <p:cNvGrpSpPr/>
              <p:nvPr/>
            </p:nvGrpSpPr>
            <p:grpSpPr>
              <a:xfrm>
                <a:off x="7287122" y="1842861"/>
                <a:ext cx="1005303" cy="73419"/>
                <a:chOff x="7287122" y="1842861"/>
                <a:chExt cx="1005303" cy="73419"/>
              </a:xfrm>
            </p:grpSpPr>
            <p:sp>
              <p:nvSpPr>
                <p:cNvPr id="14286" name="Google Shape;14286;p9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87" name="Google Shape;14287;p9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4288" name="Google Shape;14288;p98"/>
            <p:cNvGrpSpPr/>
            <p:nvPr/>
          </p:nvGrpSpPr>
          <p:grpSpPr>
            <a:xfrm>
              <a:off x="7287122" y="1447520"/>
              <a:ext cx="1219403" cy="286667"/>
              <a:chOff x="7287122" y="1447520"/>
              <a:chExt cx="1219403" cy="286667"/>
            </a:xfrm>
          </p:grpSpPr>
          <p:sp>
            <p:nvSpPr>
              <p:cNvPr id="14289" name="Google Shape;14289;p9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90" name="Google Shape;14290;p98"/>
              <p:cNvGrpSpPr/>
              <p:nvPr/>
            </p:nvGrpSpPr>
            <p:grpSpPr>
              <a:xfrm>
                <a:off x="7287122" y="1581977"/>
                <a:ext cx="852803" cy="73428"/>
                <a:chOff x="7287122" y="1581977"/>
                <a:chExt cx="852803" cy="73428"/>
              </a:xfrm>
            </p:grpSpPr>
            <p:sp>
              <p:nvSpPr>
                <p:cNvPr id="14291" name="Google Shape;14291;p9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92" name="Google Shape;14292;p9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4293" name="Google Shape;14293;p98"/>
            <p:cNvGrpSpPr/>
            <p:nvPr/>
          </p:nvGrpSpPr>
          <p:grpSpPr>
            <a:xfrm>
              <a:off x="7287122" y="1165658"/>
              <a:ext cx="1219403" cy="344253"/>
              <a:chOff x="7287122" y="1165658"/>
              <a:chExt cx="1219403" cy="344253"/>
            </a:xfrm>
          </p:grpSpPr>
          <p:sp>
            <p:nvSpPr>
              <p:cNvPr id="14294" name="Google Shape;14294;p9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95" name="Google Shape;14295;p98"/>
              <p:cNvGrpSpPr/>
              <p:nvPr/>
            </p:nvGrpSpPr>
            <p:grpSpPr>
              <a:xfrm>
                <a:off x="7287122" y="1341025"/>
                <a:ext cx="695703" cy="73419"/>
                <a:chOff x="7287122" y="1341025"/>
                <a:chExt cx="695703" cy="73419"/>
              </a:xfrm>
            </p:grpSpPr>
            <p:sp>
              <p:nvSpPr>
                <p:cNvPr id="14296" name="Google Shape;14296;p9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97" name="Google Shape;14297;p9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pic>
        <p:nvPicPr>
          <p:cNvPr id="320" name="Google Shape;320;p41"/>
          <p:cNvPicPr preferRelativeResize="0"/>
          <p:nvPr/>
        </p:nvPicPr>
        <p:blipFill rotWithShape="1">
          <a:blip r:embed="rId3">
            <a:alphaModFix/>
          </a:blip>
          <a:srcRect r="50000"/>
          <a:stretch/>
        </p:blipFill>
        <p:spPr>
          <a:xfrm>
            <a:off x="4572000" y="-14862"/>
            <a:ext cx="4598424" cy="5173224"/>
          </a:xfrm>
          <a:prstGeom prst="rect">
            <a:avLst/>
          </a:prstGeom>
          <a:noFill/>
          <a:ln>
            <a:noFill/>
          </a:ln>
        </p:spPr>
      </p:pic>
      <p:sp>
        <p:nvSpPr>
          <p:cNvPr id="321" name="Google Shape;321;p41"/>
          <p:cNvSpPr/>
          <p:nvPr/>
        </p:nvSpPr>
        <p:spPr>
          <a:xfrm>
            <a:off x="3167950"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400" b="1">
              <a:solidFill>
                <a:schemeClr val="lt1"/>
              </a:solidFill>
              <a:latin typeface="Bebas Neue"/>
              <a:ea typeface="Bebas Neue"/>
              <a:cs typeface="Bebas Neue"/>
              <a:sym typeface="Bebas Neue"/>
            </a:endParaRPr>
          </a:p>
        </p:txBody>
      </p:sp>
      <p:sp>
        <p:nvSpPr>
          <p:cNvPr id="322" name="Google Shape;322;p41"/>
          <p:cNvSpPr txBox="1">
            <a:spLocks noGrp="1"/>
          </p:cNvSpPr>
          <p:nvPr>
            <p:ph type="title"/>
          </p:nvPr>
        </p:nvSpPr>
        <p:spPr>
          <a:xfrm>
            <a:off x="241100" y="1898400"/>
            <a:ext cx="2797200" cy="13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Technologies</a:t>
            </a:r>
            <a:endParaRPr/>
          </a:p>
        </p:txBody>
      </p:sp>
      <p:cxnSp>
        <p:nvCxnSpPr>
          <p:cNvPr id="323" name="Google Shape;323;p41"/>
          <p:cNvCxnSpPr/>
          <p:nvPr/>
        </p:nvCxnSpPr>
        <p:spPr>
          <a:xfrm rot="10800000">
            <a:off x="9042772" y="3647100"/>
            <a:ext cx="0" cy="1381500"/>
          </a:xfrm>
          <a:prstGeom prst="straightConnector1">
            <a:avLst/>
          </a:prstGeom>
          <a:noFill/>
          <a:ln w="19050" cap="flat" cmpd="sng">
            <a:solidFill>
              <a:schemeClr val="lt1"/>
            </a:solidFill>
            <a:prstDash val="solid"/>
            <a:round/>
            <a:headEnd type="none" w="med" len="med"/>
            <a:tailEnd type="none" w="med" len="med"/>
          </a:ln>
        </p:spPr>
      </p:cxnSp>
      <p:cxnSp>
        <p:nvCxnSpPr>
          <p:cNvPr id="324" name="Google Shape;324;p41"/>
          <p:cNvCxnSpPr/>
          <p:nvPr/>
        </p:nvCxnSpPr>
        <p:spPr>
          <a:xfrm>
            <a:off x="4571486"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25" name="Google Shape;325;p41"/>
          <p:cNvCxnSpPr/>
          <p:nvPr/>
        </p:nvCxnSpPr>
        <p:spPr>
          <a:xfrm>
            <a:off x="4571486" y="1012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326" name="Google Shape;326;p41"/>
          <p:cNvCxnSpPr/>
          <p:nvPr/>
        </p:nvCxnSpPr>
        <p:spPr>
          <a:xfrm rot="10800000">
            <a:off x="9042772" y="115475"/>
            <a:ext cx="0" cy="1381500"/>
          </a:xfrm>
          <a:prstGeom prst="straightConnector1">
            <a:avLst/>
          </a:prstGeom>
          <a:noFill/>
          <a:ln w="19050" cap="flat" cmpd="sng">
            <a:solidFill>
              <a:schemeClr val="lt1"/>
            </a:solidFill>
            <a:prstDash val="solid"/>
            <a:round/>
            <a:headEnd type="none" w="med" len="med"/>
            <a:tailEnd type="none" w="med" len="med"/>
          </a:ln>
        </p:spPr>
      </p:cxnSp>
      <p:sp>
        <p:nvSpPr>
          <p:cNvPr id="327" name="Google Shape;327;p41"/>
          <p:cNvSpPr/>
          <p:nvPr/>
        </p:nvSpPr>
        <p:spPr>
          <a:xfrm>
            <a:off x="6240600" y="1653800"/>
            <a:ext cx="2115900" cy="1822200"/>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1"/>
          <p:cNvSpPr txBox="1">
            <a:spLocks noGrp="1"/>
          </p:cNvSpPr>
          <p:nvPr>
            <p:ph type="subTitle" idx="1"/>
          </p:nvPr>
        </p:nvSpPr>
        <p:spPr>
          <a:xfrm>
            <a:off x="6019954" y="2130025"/>
            <a:ext cx="2557200" cy="2781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400"/>
              <a:t>Dijkstra</a:t>
            </a:r>
            <a:endParaRPr sz="2400"/>
          </a:p>
        </p:txBody>
      </p:sp>
      <p:sp>
        <p:nvSpPr>
          <p:cNvPr id="329" name="Google Shape;329;p41"/>
          <p:cNvSpPr txBox="1">
            <a:spLocks noGrp="1"/>
          </p:cNvSpPr>
          <p:nvPr>
            <p:ph type="subTitle" idx="1"/>
          </p:nvPr>
        </p:nvSpPr>
        <p:spPr>
          <a:xfrm>
            <a:off x="3360854" y="2380000"/>
            <a:ext cx="2557200" cy="2781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400"/>
              <a:t>A* algorithm</a:t>
            </a:r>
            <a:endParaRPr sz="2400"/>
          </a:p>
        </p:txBody>
      </p:sp>
      <p:sp>
        <p:nvSpPr>
          <p:cNvPr id="330" name="Google Shape;330;p41"/>
          <p:cNvSpPr txBox="1"/>
          <p:nvPr/>
        </p:nvSpPr>
        <p:spPr>
          <a:xfrm>
            <a:off x="6198300" y="2457875"/>
            <a:ext cx="22005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solidFill>
                  <a:schemeClr val="lt1"/>
                </a:solidFill>
                <a:latin typeface="Overpass"/>
                <a:ea typeface="Overpass"/>
                <a:cs typeface="Overpass"/>
                <a:sym typeface="Overpass"/>
              </a:rPr>
              <a:t>Simplest method</a:t>
            </a:r>
            <a:endParaRPr sz="1700">
              <a:solidFill>
                <a:schemeClr val="lt1"/>
              </a:solidFill>
              <a:latin typeface="Overpass"/>
              <a:ea typeface="Overpass"/>
              <a:cs typeface="Overpass"/>
              <a:sym typeface="Overpass"/>
            </a:endParaRPr>
          </a:p>
          <a:p>
            <a:pPr marL="0" lvl="0" indent="0" algn="ctr" rtl="0">
              <a:spcBef>
                <a:spcPts val="0"/>
              </a:spcBef>
              <a:spcAft>
                <a:spcPts val="0"/>
              </a:spcAft>
              <a:buNone/>
            </a:pPr>
            <a:r>
              <a:rPr lang="en" sz="1700">
                <a:solidFill>
                  <a:schemeClr val="lt1"/>
                </a:solidFill>
                <a:latin typeface="Overpass"/>
                <a:ea typeface="Overpass"/>
                <a:cs typeface="Overpass"/>
                <a:sym typeface="Overpass"/>
              </a:rPr>
              <a:t>Most used</a:t>
            </a:r>
            <a:endParaRPr sz="1700">
              <a:solidFill>
                <a:schemeClr val="lt1"/>
              </a:solidFill>
              <a:latin typeface="Overpass"/>
              <a:ea typeface="Overpass"/>
              <a:cs typeface="Overpass"/>
              <a:sym typeface="Overpass"/>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01"/>
        <p:cNvGrpSpPr/>
        <p:nvPr/>
      </p:nvGrpSpPr>
      <p:grpSpPr>
        <a:xfrm>
          <a:off x="0" y="0"/>
          <a:ext cx="0" cy="0"/>
          <a:chOff x="0" y="0"/>
          <a:chExt cx="0" cy="0"/>
        </a:xfrm>
      </p:grpSpPr>
      <p:grpSp>
        <p:nvGrpSpPr>
          <p:cNvPr id="14302" name="Google Shape;14302;p99"/>
          <p:cNvGrpSpPr/>
          <p:nvPr/>
        </p:nvGrpSpPr>
        <p:grpSpPr>
          <a:xfrm>
            <a:off x="866243" y="2291587"/>
            <a:ext cx="415546" cy="355053"/>
            <a:chOff x="866243" y="2291587"/>
            <a:chExt cx="415546" cy="355053"/>
          </a:xfrm>
        </p:grpSpPr>
        <p:sp>
          <p:nvSpPr>
            <p:cNvPr id="14303" name="Google Shape;14303;p9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9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8" name="Google Shape;14308;p99"/>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9" name="Google Shape;14309;p99"/>
          <p:cNvGrpSpPr/>
          <p:nvPr/>
        </p:nvGrpSpPr>
        <p:grpSpPr>
          <a:xfrm>
            <a:off x="1958520" y="2302574"/>
            <a:ext cx="359213" cy="327807"/>
            <a:chOff x="1958520" y="2302574"/>
            <a:chExt cx="359213" cy="327807"/>
          </a:xfrm>
        </p:grpSpPr>
        <p:sp>
          <p:nvSpPr>
            <p:cNvPr id="14310" name="Google Shape;14310;p9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3" name="Google Shape;14313;p99"/>
          <p:cNvGrpSpPr/>
          <p:nvPr/>
        </p:nvGrpSpPr>
        <p:grpSpPr>
          <a:xfrm>
            <a:off x="2579882" y="2287427"/>
            <a:ext cx="207582" cy="359594"/>
            <a:chOff x="2656082" y="2287427"/>
            <a:chExt cx="207582" cy="359594"/>
          </a:xfrm>
        </p:grpSpPr>
        <p:sp>
          <p:nvSpPr>
            <p:cNvPr id="14314" name="Google Shape;14314;p9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9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9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99"/>
          <p:cNvGrpSpPr/>
          <p:nvPr/>
        </p:nvGrpSpPr>
        <p:grpSpPr>
          <a:xfrm>
            <a:off x="3049653" y="2321468"/>
            <a:ext cx="362991" cy="290018"/>
            <a:chOff x="3049653" y="2321468"/>
            <a:chExt cx="362991" cy="290018"/>
          </a:xfrm>
        </p:grpSpPr>
        <p:sp>
          <p:nvSpPr>
            <p:cNvPr id="14319" name="Google Shape;14319;p9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99"/>
          <p:cNvGrpSpPr/>
          <p:nvPr/>
        </p:nvGrpSpPr>
        <p:grpSpPr>
          <a:xfrm>
            <a:off x="3564243" y="2289904"/>
            <a:ext cx="422342" cy="355243"/>
            <a:chOff x="3564243" y="2289904"/>
            <a:chExt cx="422342" cy="355243"/>
          </a:xfrm>
        </p:grpSpPr>
        <p:sp>
          <p:nvSpPr>
            <p:cNvPr id="14324" name="Google Shape;14324;p9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9" name="Google Shape;14329;p99"/>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0" name="Google Shape;14330;p99"/>
          <p:cNvGrpSpPr/>
          <p:nvPr/>
        </p:nvGrpSpPr>
        <p:grpSpPr>
          <a:xfrm>
            <a:off x="4687894" y="2289713"/>
            <a:ext cx="359594" cy="353909"/>
            <a:chOff x="4687894" y="2289713"/>
            <a:chExt cx="359594" cy="353909"/>
          </a:xfrm>
        </p:grpSpPr>
        <p:sp>
          <p:nvSpPr>
            <p:cNvPr id="14331" name="Google Shape;14331;p9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4" name="Google Shape;14334;p99"/>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5" name="Google Shape;14335;p99"/>
          <p:cNvGrpSpPr/>
          <p:nvPr/>
        </p:nvGrpSpPr>
        <p:grpSpPr>
          <a:xfrm>
            <a:off x="6372624" y="2308227"/>
            <a:ext cx="263567" cy="317614"/>
            <a:chOff x="6421399" y="2308227"/>
            <a:chExt cx="263567" cy="317614"/>
          </a:xfrm>
        </p:grpSpPr>
        <p:sp>
          <p:nvSpPr>
            <p:cNvPr id="14336" name="Google Shape;14336;p9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0" name="Google Shape;14340;p99"/>
          <p:cNvGrpSpPr/>
          <p:nvPr/>
        </p:nvGrpSpPr>
        <p:grpSpPr>
          <a:xfrm>
            <a:off x="6870193" y="2295620"/>
            <a:ext cx="360356" cy="343462"/>
            <a:chOff x="6870193" y="2295620"/>
            <a:chExt cx="360356" cy="343462"/>
          </a:xfrm>
        </p:grpSpPr>
        <p:sp>
          <p:nvSpPr>
            <p:cNvPr id="14341" name="Google Shape;14341;p9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99"/>
          <p:cNvGrpSpPr/>
          <p:nvPr/>
        </p:nvGrpSpPr>
        <p:grpSpPr>
          <a:xfrm>
            <a:off x="7441465" y="2302860"/>
            <a:ext cx="342192" cy="327140"/>
            <a:chOff x="7441465" y="2302860"/>
            <a:chExt cx="342192" cy="327140"/>
          </a:xfrm>
        </p:grpSpPr>
        <p:sp>
          <p:nvSpPr>
            <p:cNvPr id="14344" name="Google Shape;14344;p9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6" name="Google Shape;14346;p99"/>
          <p:cNvGrpSpPr/>
          <p:nvPr/>
        </p:nvGrpSpPr>
        <p:grpSpPr>
          <a:xfrm>
            <a:off x="7989683" y="2350207"/>
            <a:ext cx="332761" cy="234066"/>
            <a:chOff x="7989683" y="2350207"/>
            <a:chExt cx="332761" cy="234066"/>
          </a:xfrm>
        </p:grpSpPr>
        <p:sp>
          <p:nvSpPr>
            <p:cNvPr id="14347" name="Google Shape;14347;p9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9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3" name="Google Shape;14353;p99"/>
          <p:cNvGrpSpPr/>
          <p:nvPr/>
        </p:nvGrpSpPr>
        <p:grpSpPr>
          <a:xfrm>
            <a:off x="5823294" y="2309751"/>
            <a:ext cx="315327" cy="314978"/>
            <a:chOff x="5823294" y="2309751"/>
            <a:chExt cx="315327" cy="314978"/>
          </a:xfrm>
        </p:grpSpPr>
        <p:sp>
          <p:nvSpPr>
            <p:cNvPr id="14354" name="Google Shape;14354;p9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9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99"/>
          <p:cNvGrpSpPr/>
          <p:nvPr/>
        </p:nvGrpSpPr>
        <p:grpSpPr>
          <a:xfrm>
            <a:off x="2497275" y="2744159"/>
            <a:ext cx="370930" cy="370549"/>
            <a:chOff x="2497275" y="2744159"/>
            <a:chExt cx="370930" cy="370549"/>
          </a:xfrm>
        </p:grpSpPr>
        <p:sp>
          <p:nvSpPr>
            <p:cNvPr id="14372" name="Google Shape;14372;p9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8" name="Google Shape;14378;p99"/>
          <p:cNvGrpSpPr/>
          <p:nvPr/>
        </p:nvGrpSpPr>
        <p:grpSpPr>
          <a:xfrm>
            <a:off x="860940" y="2746477"/>
            <a:ext cx="371883" cy="365691"/>
            <a:chOff x="860940" y="2746477"/>
            <a:chExt cx="371883" cy="365691"/>
          </a:xfrm>
        </p:grpSpPr>
        <p:sp>
          <p:nvSpPr>
            <p:cNvPr id="14379" name="Google Shape;14379;p9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99"/>
          <p:cNvGrpSpPr/>
          <p:nvPr/>
        </p:nvGrpSpPr>
        <p:grpSpPr>
          <a:xfrm>
            <a:off x="1493849" y="2775533"/>
            <a:ext cx="283985" cy="341080"/>
            <a:chOff x="1493849" y="2775533"/>
            <a:chExt cx="283985" cy="341080"/>
          </a:xfrm>
        </p:grpSpPr>
        <p:sp>
          <p:nvSpPr>
            <p:cNvPr id="14385" name="Google Shape;14385;p9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7" name="Google Shape;14387;p99"/>
          <p:cNvGrpSpPr/>
          <p:nvPr/>
        </p:nvGrpSpPr>
        <p:grpSpPr>
          <a:xfrm>
            <a:off x="1952836" y="2774422"/>
            <a:ext cx="372835" cy="342573"/>
            <a:chOff x="1952836" y="2774422"/>
            <a:chExt cx="372835" cy="342573"/>
          </a:xfrm>
        </p:grpSpPr>
        <p:sp>
          <p:nvSpPr>
            <p:cNvPr id="14388" name="Google Shape;14388;p9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1" name="Google Shape;14391;p99"/>
          <p:cNvGrpSpPr/>
          <p:nvPr/>
        </p:nvGrpSpPr>
        <p:grpSpPr>
          <a:xfrm>
            <a:off x="3079916" y="2744477"/>
            <a:ext cx="332729" cy="372518"/>
            <a:chOff x="3079916" y="2744477"/>
            <a:chExt cx="332729" cy="372518"/>
          </a:xfrm>
        </p:grpSpPr>
        <p:sp>
          <p:nvSpPr>
            <p:cNvPr id="14392" name="Google Shape;14392;p9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99"/>
          <p:cNvGrpSpPr/>
          <p:nvPr/>
        </p:nvGrpSpPr>
        <p:grpSpPr>
          <a:xfrm>
            <a:off x="3620576" y="2745525"/>
            <a:ext cx="336889" cy="355592"/>
            <a:chOff x="3620576" y="2745525"/>
            <a:chExt cx="336889" cy="355592"/>
          </a:xfrm>
        </p:grpSpPr>
        <p:sp>
          <p:nvSpPr>
            <p:cNvPr id="14396" name="Google Shape;14396;p9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99"/>
          <p:cNvGrpSpPr/>
          <p:nvPr/>
        </p:nvGrpSpPr>
        <p:grpSpPr>
          <a:xfrm>
            <a:off x="4126815" y="2760704"/>
            <a:ext cx="380393" cy="363118"/>
            <a:chOff x="4126815" y="2760704"/>
            <a:chExt cx="380393" cy="363118"/>
          </a:xfrm>
        </p:grpSpPr>
        <p:sp>
          <p:nvSpPr>
            <p:cNvPr id="14399" name="Google Shape;14399;p9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99"/>
          <p:cNvGrpSpPr/>
          <p:nvPr/>
        </p:nvGrpSpPr>
        <p:grpSpPr>
          <a:xfrm>
            <a:off x="4675986" y="2745684"/>
            <a:ext cx="381346" cy="368644"/>
            <a:chOff x="4675986" y="2745684"/>
            <a:chExt cx="381346" cy="368644"/>
          </a:xfrm>
        </p:grpSpPr>
        <p:sp>
          <p:nvSpPr>
            <p:cNvPr id="14404" name="Google Shape;14404;p9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6" name="Google Shape;14406;p99"/>
          <p:cNvGrpSpPr/>
          <p:nvPr/>
        </p:nvGrpSpPr>
        <p:grpSpPr>
          <a:xfrm>
            <a:off x="5220616" y="2791061"/>
            <a:ext cx="373185" cy="302466"/>
            <a:chOff x="5220616" y="2791061"/>
            <a:chExt cx="373185" cy="302466"/>
          </a:xfrm>
        </p:grpSpPr>
        <p:sp>
          <p:nvSpPr>
            <p:cNvPr id="14407" name="Google Shape;14407;p9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9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99"/>
          <p:cNvGrpSpPr/>
          <p:nvPr/>
        </p:nvGrpSpPr>
        <p:grpSpPr>
          <a:xfrm>
            <a:off x="5788661" y="2772517"/>
            <a:ext cx="284366" cy="344097"/>
            <a:chOff x="5864861" y="2772517"/>
            <a:chExt cx="284366" cy="344097"/>
          </a:xfrm>
        </p:grpSpPr>
        <p:sp>
          <p:nvSpPr>
            <p:cNvPr id="14426" name="Google Shape;14426;p9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2" name="Google Shape;14432;p99"/>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3" name="Google Shape;14433;p99"/>
          <p:cNvGrpSpPr/>
          <p:nvPr/>
        </p:nvGrpSpPr>
        <p:grpSpPr>
          <a:xfrm>
            <a:off x="6974158" y="2789537"/>
            <a:ext cx="255247" cy="327458"/>
            <a:chOff x="6974158" y="2789537"/>
            <a:chExt cx="255247" cy="327458"/>
          </a:xfrm>
        </p:grpSpPr>
        <p:sp>
          <p:nvSpPr>
            <p:cNvPr id="14434" name="Google Shape;14434;p9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99"/>
          <p:cNvGrpSpPr/>
          <p:nvPr/>
        </p:nvGrpSpPr>
        <p:grpSpPr>
          <a:xfrm>
            <a:off x="7530697" y="2790299"/>
            <a:ext cx="244291" cy="326314"/>
            <a:chOff x="7530697" y="2790299"/>
            <a:chExt cx="244291" cy="326314"/>
          </a:xfrm>
        </p:grpSpPr>
        <p:sp>
          <p:nvSpPr>
            <p:cNvPr id="14441" name="Google Shape;14441;p9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99"/>
          <p:cNvGrpSpPr/>
          <p:nvPr/>
        </p:nvGrpSpPr>
        <p:grpSpPr>
          <a:xfrm>
            <a:off x="7988191" y="2832248"/>
            <a:ext cx="332348" cy="283985"/>
            <a:chOff x="7988191" y="2832248"/>
            <a:chExt cx="332348" cy="283985"/>
          </a:xfrm>
        </p:grpSpPr>
        <p:sp>
          <p:nvSpPr>
            <p:cNvPr id="14448" name="Google Shape;14448;p9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1" name="Google Shape;14451;p99"/>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2" name="Google Shape;14452;p99"/>
          <p:cNvGrpSpPr/>
          <p:nvPr/>
        </p:nvGrpSpPr>
        <p:grpSpPr>
          <a:xfrm>
            <a:off x="3588440" y="3258368"/>
            <a:ext cx="364484" cy="262423"/>
            <a:chOff x="3588440" y="3258368"/>
            <a:chExt cx="364484" cy="262423"/>
          </a:xfrm>
        </p:grpSpPr>
        <p:sp>
          <p:nvSpPr>
            <p:cNvPr id="14453" name="Google Shape;14453;p9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9" name="Google Shape;14459;p99"/>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0" name="Google Shape;14460;p99"/>
          <p:cNvGrpSpPr/>
          <p:nvPr/>
        </p:nvGrpSpPr>
        <p:grpSpPr>
          <a:xfrm>
            <a:off x="5765817" y="3227724"/>
            <a:ext cx="364865" cy="324822"/>
            <a:chOff x="5765817" y="3227724"/>
            <a:chExt cx="364865" cy="324822"/>
          </a:xfrm>
        </p:grpSpPr>
        <p:sp>
          <p:nvSpPr>
            <p:cNvPr id="14461" name="Google Shape;14461;p9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4" name="Google Shape;14464;p99"/>
          <p:cNvGrpSpPr/>
          <p:nvPr/>
        </p:nvGrpSpPr>
        <p:grpSpPr>
          <a:xfrm>
            <a:off x="6228583" y="3237664"/>
            <a:ext cx="446539" cy="303895"/>
            <a:chOff x="6228583" y="3237664"/>
            <a:chExt cx="446539" cy="303895"/>
          </a:xfrm>
        </p:grpSpPr>
        <p:sp>
          <p:nvSpPr>
            <p:cNvPr id="14465" name="Google Shape;14465;p9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2" name="Google Shape;14482;p99"/>
          <p:cNvGrpSpPr/>
          <p:nvPr/>
        </p:nvGrpSpPr>
        <p:grpSpPr>
          <a:xfrm>
            <a:off x="865862" y="3207306"/>
            <a:ext cx="364484" cy="364897"/>
            <a:chOff x="865862" y="3207306"/>
            <a:chExt cx="364484" cy="364897"/>
          </a:xfrm>
        </p:grpSpPr>
        <p:sp>
          <p:nvSpPr>
            <p:cNvPr id="14483" name="Google Shape;14483;p9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7" name="Google Shape;14497;p99"/>
          <p:cNvGrpSpPr/>
          <p:nvPr/>
        </p:nvGrpSpPr>
        <p:grpSpPr>
          <a:xfrm>
            <a:off x="1404617" y="3226962"/>
            <a:ext cx="370168" cy="325965"/>
            <a:chOff x="1404617" y="3226962"/>
            <a:chExt cx="370168" cy="325965"/>
          </a:xfrm>
        </p:grpSpPr>
        <p:sp>
          <p:nvSpPr>
            <p:cNvPr id="14498" name="Google Shape;14498;p9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7" name="Google Shape;14507;p99"/>
          <p:cNvGrpSpPr/>
          <p:nvPr/>
        </p:nvGrpSpPr>
        <p:grpSpPr>
          <a:xfrm>
            <a:off x="1953403" y="3216094"/>
            <a:ext cx="366389" cy="354481"/>
            <a:chOff x="1954741" y="3212419"/>
            <a:chExt cx="366389" cy="354481"/>
          </a:xfrm>
        </p:grpSpPr>
        <p:sp>
          <p:nvSpPr>
            <p:cNvPr id="14508" name="Google Shape;14508;p9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5" name="Google Shape;14515;p99"/>
          <p:cNvGrpSpPr/>
          <p:nvPr/>
        </p:nvGrpSpPr>
        <p:grpSpPr>
          <a:xfrm>
            <a:off x="3043239" y="3215626"/>
            <a:ext cx="366008" cy="348670"/>
            <a:chOff x="3043239" y="3215626"/>
            <a:chExt cx="366008" cy="348670"/>
          </a:xfrm>
        </p:grpSpPr>
        <p:sp>
          <p:nvSpPr>
            <p:cNvPr id="14516" name="Google Shape;14516;p9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8" name="Google Shape;14518;p99"/>
          <p:cNvGrpSpPr/>
          <p:nvPr/>
        </p:nvGrpSpPr>
        <p:grpSpPr>
          <a:xfrm>
            <a:off x="4218333" y="3184982"/>
            <a:ext cx="209107" cy="383442"/>
            <a:chOff x="4218333" y="3184982"/>
            <a:chExt cx="209107" cy="383442"/>
          </a:xfrm>
        </p:grpSpPr>
        <p:sp>
          <p:nvSpPr>
            <p:cNvPr id="14519" name="Google Shape;14519;p9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1" name="Google Shape;14521;p99"/>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2" name="Google Shape;14522;p99"/>
          <p:cNvGrpSpPr/>
          <p:nvPr/>
        </p:nvGrpSpPr>
        <p:grpSpPr>
          <a:xfrm>
            <a:off x="6896644" y="3216007"/>
            <a:ext cx="322917" cy="347876"/>
            <a:chOff x="6896644" y="3216007"/>
            <a:chExt cx="322917" cy="347876"/>
          </a:xfrm>
        </p:grpSpPr>
        <p:sp>
          <p:nvSpPr>
            <p:cNvPr id="14523" name="Google Shape;14523;p9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0" name="Google Shape;14530;p99"/>
          <p:cNvGrpSpPr/>
          <p:nvPr/>
        </p:nvGrpSpPr>
        <p:grpSpPr>
          <a:xfrm>
            <a:off x="7429366" y="3223183"/>
            <a:ext cx="334634" cy="333904"/>
            <a:chOff x="7429366" y="3223183"/>
            <a:chExt cx="334634" cy="333904"/>
          </a:xfrm>
        </p:grpSpPr>
        <p:sp>
          <p:nvSpPr>
            <p:cNvPr id="14531" name="Google Shape;14531;p9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3" name="Google Shape;14533;p99"/>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4" name="Google Shape;14534;p99"/>
          <p:cNvGrpSpPr/>
          <p:nvPr/>
        </p:nvGrpSpPr>
        <p:grpSpPr>
          <a:xfrm>
            <a:off x="5216456" y="3725484"/>
            <a:ext cx="356196" cy="265631"/>
            <a:chOff x="5216456" y="3725484"/>
            <a:chExt cx="356196" cy="265631"/>
          </a:xfrm>
        </p:grpSpPr>
        <p:sp>
          <p:nvSpPr>
            <p:cNvPr id="14535" name="Google Shape;14535;p9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99"/>
          <p:cNvGrpSpPr/>
          <p:nvPr/>
        </p:nvGrpSpPr>
        <p:grpSpPr>
          <a:xfrm>
            <a:off x="6849393" y="3733994"/>
            <a:ext cx="355053" cy="248038"/>
            <a:chOff x="6849393" y="3733994"/>
            <a:chExt cx="355053" cy="248038"/>
          </a:xfrm>
        </p:grpSpPr>
        <p:sp>
          <p:nvSpPr>
            <p:cNvPr id="14538" name="Google Shape;14538;p9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3" name="Google Shape;14543;p99"/>
          <p:cNvGrpSpPr/>
          <p:nvPr/>
        </p:nvGrpSpPr>
        <p:grpSpPr>
          <a:xfrm>
            <a:off x="7918997" y="3714687"/>
            <a:ext cx="392111" cy="280206"/>
            <a:chOff x="7918997" y="3714687"/>
            <a:chExt cx="392111" cy="280206"/>
          </a:xfrm>
        </p:grpSpPr>
        <p:sp>
          <p:nvSpPr>
            <p:cNvPr id="14544" name="Google Shape;14544;p9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9" name="Google Shape;14549;p99"/>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0" name="Google Shape;14550;p99"/>
          <p:cNvGrpSpPr/>
          <p:nvPr/>
        </p:nvGrpSpPr>
        <p:grpSpPr>
          <a:xfrm>
            <a:off x="1408777" y="3680964"/>
            <a:ext cx="357720" cy="355148"/>
            <a:chOff x="1408777" y="3680964"/>
            <a:chExt cx="357720" cy="355148"/>
          </a:xfrm>
        </p:grpSpPr>
        <p:sp>
          <p:nvSpPr>
            <p:cNvPr id="14551" name="Google Shape;14551;p9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6" name="Google Shape;14556;p99"/>
          <p:cNvGrpSpPr/>
          <p:nvPr/>
        </p:nvGrpSpPr>
        <p:grpSpPr>
          <a:xfrm>
            <a:off x="1952836" y="3680964"/>
            <a:ext cx="357720" cy="355148"/>
            <a:chOff x="1952836" y="3680964"/>
            <a:chExt cx="357720" cy="355148"/>
          </a:xfrm>
        </p:grpSpPr>
        <p:sp>
          <p:nvSpPr>
            <p:cNvPr id="14557" name="Google Shape;14557;p9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2" name="Google Shape;14562;p99"/>
          <p:cNvGrpSpPr/>
          <p:nvPr/>
        </p:nvGrpSpPr>
        <p:grpSpPr>
          <a:xfrm>
            <a:off x="2496894" y="3680964"/>
            <a:ext cx="357720" cy="355148"/>
            <a:chOff x="2496894" y="3680964"/>
            <a:chExt cx="357720" cy="355148"/>
          </a:xfrm>
        </p:grpSpPr>
        <p:sp>
          <p:nvSpPr>
            <p:cNvPr id="14563" name="Google Shape;14563;p9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99"/>
          <p:cNvGrpSpPr/>
          <p:nvPr/>
        </p:nvGrpSpPr>
        <p:grpSpPr>
          <a:xfrm>
            <a:off x="3040984" y="3681059"/>
            <a:ext cx="356164" cy="355815"/>
            <a:chOff x="3040984" y="3681059"/>
            <a:chExt cx="356164" cy="355815"/>
          </a:xfrm>
        </p:grpSpPr>
        <p:sp>
          <p:nvSpPr>
            <p:cNvPr id="14569" name="Google Shape;14569;p9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99"/>
          <p:cNvGrpSpPr/>
          <p:nvPr/>
        </p:nvGrpSpPr>
        <p:grpSpPr>
          <a:xfrm>
            <a:off x="3584280" y="3699191"/>
            <a:ext cx="358069" cy="317995"/>
            <a:chOff x="3584280" y="3699191"/>
            <a:chExt cx="358069" cy="317995"/>
          </a:xfrm>
        </p:grpSpPr>
        <p:sp>
          <p:nvSpPr>
            <p:cNvPr id="14573" name="Google Shape;14573;p9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7" name="Google Shape;14577;p99"/>
          <p:cNvGrpSpPr/>
          <p:nvPr/>
        </p:nvGrpSpPr>
        <p:grpSpPr>
          <a:xfrm>
            <a:off x="4129482" y="3681059"/>
            <a:ext cx="355402" cy="354291"/>
            <a:chOff x="4129482" y="3681059"/>
            <a:chExt cx="355402" cy="354291"/>
          </a:xfrm>
        </p:grpSpPr>
        <p:sp>
          <p:nvSpPr>
            <p:cNvPr id="14578" name="Google Shape;14578;p9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99"/>
          <p:cNvGrpSpPr/>
          <p:nvPr/>
        </p:nvGrpSpPr>
        <p:grpSpPr>
          <a:xfrm>
            <a:off x="4673540" y="3680297"/>
            <a:ext cx="355434" cy="355815"/>
            <a:chOff x="4673540" y="3680297"/>
            <a:chExt cx="355434" cy="355815"/>
          </a:xfrm>
        </p:grpSpPr>
        <p:sp>
          <p:nvSpPr>
            <p:cNvPr id="14583" name="Google Shape;14583;p9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6" name="Google Shape;14586;p99"/>
          <p:cNvGrpSpPr/>
          <p:nvPr/>
        </p:nvGrpSpPr>
        <p:grpSpPr>
          <a:xfrm>
            <a:off x="5779408" y="3699191"/>
            <a:ext cx="317645" cy="318757"/>
            <a:chOff x="5779408" y="3699191"/>
            <a:chExt cx="317645" cy="318757"/>
          </a:xfrm>
        </p:grpSpPr>
        <p:sp>
          <p:nvSpPr>
            <p:cNvPr id="14587" name="Google Shape;14587;p9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89" name="Google Shape;14589;p99"/>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0" name="Google Shape;14590;p99"/>
          <p:cNvGrpSpPr/>
          <p:nvPr/>
        </p:nvGrpSpPr>
        <p:grpSpPr>
          <a:xfrm>
            <a:off x="7390435" y="3680868"/>
            <a:ext cx="372073" cy="355243"/>
            <a:chOff x="7390435" y="3680868"/>
            <a:chExt cx="372073" cy="355243"/>
          </a:xfrm>
        </p:grpSpPr>
        <p:sp>
          <p:nvSpPr>
            <p:cNvPr id="14591" name="Google Shape;14591;p9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99"/>
          <p:cNvGrpSpPr/>
          <p:nvPr/>
        </p:nvGrpSpPr>
        <p:grpSpPr>
          <a:xfrm>
            <a:off x="1421638" y="4125629"/>
            <a:ext cx="374709" cy="374010"/>
            <a:chOff x="1421638" y="4125629"/>
            <a:chExt cx="374709" cy="374010"/>
          </a:xfrm>
        </p:grpSpPr>
        <p:sp>
          <p:nvSpPr>
            <p:cNvPr id="14598" name="Google Shape;14598;p9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0" name="Google Shape;14600;p99"/>
          <p:cNvGrpSpPr/>
          <p:nvPr/>
        </p:nvGrpSpPr>
        <p:grpSpPr>
          <a:xfrm>
            <a:off x="1973254" y="4156304"/>
            <a:ext cx="357720" cy="342192"/>
            <a:chOff x="1973254" y="4156304"/>
            <a:chExt cx="357720" cy="342192"/>
          </a:xfrm>
        </p:grpSpPr>
        <p:sp>
          <p:nvSpPr>
            <p:cNvPr id="14601" name="Google Shape;14601;p9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7" name="Google Shape;14607;p99"/>
          <p:cNvGrpSpPr/>
          <p:nvPr/>
        </p:nvGrpSpPr>
        <p:grpSpPr>
          <a:xfrm>
            <a:off x="2523759" y="4135505"/>
            <a:ext cx="341049" cy="340318"/>
            <a:chOff x="2523759" y="4135505"/>
            <a:chExt cx="341049" cy="340318"/>
          </a:xfrm>
        </p:grpSpPr>
        <p:sp>
          <p:nvSpPr>
            <p:cNvPr id="14608" name="Google Shape;14608;p9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99"/>
          <p:cNvGrpSpPr/>
          <p:nvPr/>
        </p:nvGrpSpPr>
        <p:grpSpPr>
          <a:xfrm>
            <a:off x="3040603" y="4130360"/>
            <a:ext cx="392079" cy="350353"/>
            <a:chOff x="3040603" y="4130360"/>
            <a:chExt cx="392079" cy="350353"/>
          </a:xfrm>
        </p:grpSpPr>
        <p:sp>
          <p:nvSpPr>
            <p:cNvPr id="14611" name="Google Shape;14611;p9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1" name="Google Shape;14621;p99"/>
          <p:cNvGrpSpPr/>
          <p:nvPr/>
        </p:nvGrpSpPr>
        <p:grpSpPr>
          <a:xfrm>
            <a:off x="3662144" y="4135505"/>
            <a:ext cx="232955" cy="340318"/>
            <a:chOff x="3662144" y="4135505"/>
            <a:chExt cx="232955" cy="340318"/>
          </a:xfrm>
        </p:grpSpPr>
        <p:sp>
          <p:nvSpPr>
            <p:cNvPr id="14622" name="Google Shape;14622;p9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9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99"/>
          <p:cNvGrpSpPr/>
          <p:nvPr/>
        </p:nvGrpSpPr>
        <p:grpSpPr>
          <a:xfrm>
            <a:off x="4149138" y="4121151"/>
            <a:ext cx="344065" cy="368644"/>
            <a:chOff x="4149138" y="4121151"/>
            <a:chExt cx="344065" cy="368644"/>
          </a:xfrm>
        </p:grpSpPr>
        <p:sp>
          <p:nvSpPr>
            <p:cNvPr id="14627" name="Google Shape;14627;p9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9" name="Google Shape;14639;p99"/>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0" name="Google Shape;14640;p99"/>
          <p:cNvGrpSpPr/>
          <p:nvPr/>
        </p:nvGrpSpPr>
        <p:grpSpPr>
          <a:xfrm>
            <a:off x="5206262" y="4174817"/>
            <a:ext cx="397763" cy="262804"/>
            <a:chOff x="5206262" y="4174817"/>
            <a:chExt cx="397763" cy="262804"/>
          </a:xfrm>
        </p:grpSpPr>
        <p:sp>
          <p:nvSpPr>
            <p:cNvPr id="14641" name="Google Shape;14641;p9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99"/>
          <p:cNvGrpSpPr/>
          <p:nvPr/>
        </p:nvGrpSpPr>
        <p:grpSpPr>
          <a:xfrm>
            <a:off x="5727616" y="4204699"/>
            <a:ext cx="440505" cy="290018"/>
            <a:chOff x="5727616" y="4204699"/>
            <a:chExt cx="440505" cy="290018"/>
          </a:xfrm>
        </p:grpSpPr>
        <p:sp>
          <p:nvSpPr>
            <p:cNvPr id="14649" name="Google Shape;14649;p9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99"/>
          <p:cNvGrpSpPr/>
          <p:nvPr/>
        </p:nvGrpSpPr>
        <p:grpSpPr>
          <a:xfrm>
            <a:off x="6410063" y="4135124"/>
            <a:ext cx="159950" cy="364516"/>
            <a:chOff x="6410063" y="4135124"/>
            <a:chExt cx="159950" cy="364516"/>
          </a:xfrm>
        </p:grpSpPr>
        <p:sp>
          <p:nvSpPr>
            <p:cNvPr id="14658" name="Google Shape;14658;p9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2" name="Google Shape;14662;p99"/>
          <p:cNvGrpSpPr/>
          <p:nvPr/>
        </p:nvGrpSpPr>
        <p:grpSpPr>
          <a:xfrm>
            <a:off x="6924652" y="4135505"/>
            <a:ext cx="214378" cy="364135"/>
            <a:chOff x="6924652" y="4135505"/>
            <a:chExt cx="214378" cy="364135"/>
          </a:xfrm>
        </p:grpSpPr>
        <p:sp>
          <p:nvSpPr>
            <p:cNvPr id="14663" name="Google Shape;14663;p9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7" name="Google Shape;14667;p99"/>
          <p:cNvGrpSpPr/>
          <p:nvPr/>
        </p:nvGrpSpPr>
        <p:grpSpPr>
          <a:xfrm>
            <a:off x="7384751" y="4147984"/>
            <a:ext cx="380012" cy="351274"/>
            <a:chOff x="7384751" y="4147984"/>
            <a:chExt cx="380012" cy="351274"/>
          </a:xfrm>
        </p:grpSpPr>
        <p:sp>
          <p:nvSpPr>
            <p:cNvPr id="14668" name="Google Shape;14668;p99"/>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9"/>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9"/>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9"/>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9"/>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3" name="Google Shape;14673;p99"/>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4674" name="Google Shape;14674;p99"/>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4678"/>
        <p:cNvGrpSpPr/>
        <p:nvPr/>
      </p:nvGrpSpPr>
      <p:grpSpPr>
        <a:xfrm>
          <a:off x="0" y="0"/>
          <a:ext cx="0" cy="0"/>
          <a:chOff x="0" y="0"/>
          <a:chExt cx="0" cy="0"/>
        </a:xfrm>
      </p:grpSpPr>
      <p:grpSp>
        <p:nvGrpSpPr>
          <p:cNvPr id="14679" name="Google Shape;14679;p100"/>
          <p:cNvGrpSpPr/>
          <p:nvPr/>
        </p:nvGrpSpPr>
        <p:grpSpPr>
          <a:xfrm>
            <a:off x="1989449" y="4101269"/>
            <a:ext cx="374774" cy="346073"/>
            <a:chOff x="1989449" y="4282269"/>
            <a:chExt cx="374774" cy="346073"/>
          </a:xfrm>
        </p:grpSpPr>
        <p:sp>
          <p:nvSpPr>
            <p:cNvPr id="14680" name="Google Shape;14680;p10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10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10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10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10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100"/>
          <p:cNvGrpSpPr/>
          <p:nvPr/>
        </p:nvGrpSpPr>
        <p:grpSpPr>
          <a:xfrm>
            <a:off x="2487439" y="4099740"/>
            <a:ext cx="198775" cy="348972"/>
            <a:chOff x="2487439" y="4280740"/>
            <a:chExt cx="198775" cy="348972"/>
          </a:xfrm>
        </p:grpSpPr>
        <p:sp>
          <p:nvSpPr>
            <p:cNvPr id="14686" name="Google Shape;14686;p10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10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10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10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0" name="Google Shape;14690;p100"/>
          <p:cNvGrpSpPr/>
          <p:nvPr/>
        </p:nvGrpSpPr>
        <p:grpSpPr>
          <a:xfrm>
            <a:off x="2810958" y="4092923"/>
            <a:ext cx="353145" cy="361873"/>
            <a:chOff x="2810958" y="4273923"/>
            <a:chExt cx="353145" cy="361873"/>
          </a:xfrm>
        </p:grpSpPr>
        <p:sp>
          <p:nvSpPr>
            <p:cNvPr id="14691" name="Google Shape;14691;p10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10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10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10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10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10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10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8" name="Google Shape;14698;p100"/>
          <p:cNvGrpSpPr/>
          <p:nvPr/>
        </p:nvGrpSpPr>
        <p:grpSpPr>
          <a:xfrm>
            <a:off x="6275635" y="4101651"/>
            <a:ext cx="209383" cy="366778"/>
            <a:chOff x="6275635" y="4282651"/>
            <a:chExt cx="209383" cy="366778"/>
          </a:xfrm>
        </p:grpSpPr>
        <p:sp>
          <p:nvSpPr>
            <p:cNvPr id="14699" name="Google Shape;14699;p10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10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1" name="Google Shape;14701;p100"/>
          <p:cNvGrpSpPr/>
          <p:nvPr/>
        </p:nvGrpSpPr>
        <p:grpSpPr>
          <a:xfrm>
            <a:off x="6701186" y="4102033"/>
            <a:ext cx="280292" cy="366396"/>
            <a:chOff x="6701186" y="4283033"/>
            <a:chExt cx="280292" cy="366396"/>
          </a:xfrm>
        </p:grpSpPr>
        <p:sp>
          <p:nvSpPr>
            <p:cNvPr id="14702" name="Google Shape;14702;p10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10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4" name="Google Shape;14704;p100"/>
          <p:cNvGrpSpPr/>
          <p:nvPr/>
        </p:nvGrpSpPr>
        <p:grpSpPr>
          <a:xfrm>
            <a:off x="2609571" y="3643958"/>
            <a:ext cx="373627" cy="347347"/>
            <a:chOff x="2609571" y="3824958"/>
            <a:chExt cx="373627" cy="347347"/>
          </a:xfrm>
        </p:grpSpPr>
        <p:sp>
          <p:nvSpPr>
            <p:cNvPr id="14705" name="Google Shape;14705;p10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10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7" name="Google Shape;14707;p10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8" name="Google Shape;14708;p100"/>
          <p:cNvGrpSpPr/>
          <p:nvPr/>
        </p:nvGrpSpPr>
        <p:grpSpPr>
          <a:xfrm>
            <a:off x="916127" y="3626056"/>
            <a:ext cx="221902" cy="380795"/>
            <a:chOff x="916127" y="3807056"/>
            <a:chExt cx="221902" cy="380795"/>
          </a:xfrm>
        </p:grpSpPr>
        <p:sp>
          <p:nvSpPr>
            <p:cNvPr id="14709" name="Google Shape;14709;p10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10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10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10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3" name="Google Shape;14713;p10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10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5" name="Google Shape;14715;p100"/>
          <p:cNvGrpSpPr/>
          <p:nvPr/>
        </p:nvGrpSpPr>
        <p:grpSpPr>
          <a:xfrm>
            <a:off x="3513010" y="3635134"/>
            <a:ext cx="362223" cy="361108"/>
            <a:chOff x="3513010" y="3816134"/>
            <a:chExt cx="362223" cy="361108"/>
          </a:xfrm>
        </p:grpSpPr>
        <p:sp>
          <p:nvSpPr>
            <p:cNvPr id="14716" name="Google Shape;14716;p10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10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10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10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100"/>
          <p:cNvGrpSpPr/>
          <p:nvPr/>
        </p:nvGrpSpPr>
        <p:grpSpPr>
          <a:xfrm>
            <a:off x="3950316" y="3639307"/>
            <a:ext cx="369805" cy="353782"/>
            <a:chOff x="3950316" y="3820307"/>
            <a:chExt cx="369805" cy="353782"/>
          </a:xfrm>
        </p:grpSpPr>
        <p:sp>
          <p:nvSpPr>
            <p:cNvPr id="14721" name="Google Shape;14721;p10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10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10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10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100"/>
          <p:cNvGrpSpPr/>
          <p:nvPr/>
        </p:nvGrpSpPr>
        <p:grpSpPr>
          <a:xfrm>
            <a:off x="1761909" y="3630961"/>
            <a:ext cx="307974" cy="371716"/>
            <a:chOff x="1761909" y="3811961"/>
            <a:chExt cx="307974" cy="371716"/>
          </a:xfrm>
        </p:grpSpPr>
        <p:sp>
          <p:nvSpPr>
            <p:cNvPr id="14726" name="Google Shape;14726;p10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10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10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10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10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10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10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10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10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10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6" name="Google Shape;14736;p100"/>
          <p:cNvGrpSpPr/>
          <p:nvPr/>
        </p:nvGrpSpPr>
        <p:grpSpPr>
          <a:xfrm>
            <a:off x="5373342" y="3627935"/>
            <a:ext cx="231395" cy="353145"/>
            <a:chOff x="5373342" y="3808935"/>
            <a:chExt cx="231395" cy="353145"/>
          </a:xfrm>
        </p:grpSpPr>
        <p:sp>
          <p:nvSpPr>
            <p:cNvPr id="14737" name="Google Shape;14737;p10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10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10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10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10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10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10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10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10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6" name="Google Shape;14746;p10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7" name="Google Shape;14747;p100"/>
          <p:cNvGrpSpPr/>
          <p:nvPr/>
        </p:nvGrpSpPr>
        <p:grpSpPr>
          <a:xfrm>
            <a:off x="5833775" y="3628445"/>
            <a:ext cx="235185" cy="352253"/>
            <a:chOff x="5833775" y="3809445"/>
            <a:chExt cx="235185" cy="352253"/>
          </a:xfrm>
        </p:grpSpPr>
        <p:sp>
          <p:nvSpPr>
            <p:cNvPr id="14748" name="Google Shape;14748;p10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10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10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1" name="Google Shape;14751;p100"/>
          <p:cNvGrpSpPr/>
          <p:nvPr/>
        </p:nvGrpSpPr>
        <p:grpSpPr>
          <a:xfrm>
            <a:off x="4942472" y="3628318"/>
            <a:ext cx="238976" cy="352762"/>
            <a:chOff x="4942472" y="3809318"/>
            <a:chExt cx="238976" cy="352762"/>
          </a:xfrm>
        </p:grpSpPr>
        <p:sp>
          <p:nvSpPr>
            <p:cNvPr id="14752" name="Google Shape;14752;p10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10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10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10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10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10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10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9" name="Google Shape;14759;p100"/>
          <p:cNvGrpSpPr/>
          <p:nvPr/>
        </p:nvGrpSpPr>
        <p:grpSpPr>
          <a:xfrm>
            <a:off x="6266525" y="3626788"/>
            <a:ext cx="260223" cy="353527"/>
            <a:chOff x="6266525" y="3807788"/>
            <a:chExt cx="260223" cy="353527"/>
          </a:xfrm>
        </p:grpSpPr>
        <p:sp>
          <p:nvSpPr>
            <p:cNvPr id="14760" name="Google Shape;14760;p10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10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10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10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4" name="Google Shape;14764;p10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5" name="Google Shape;14765;p100"/>
          <p:cNvGrpSpPr/>
          <p:nvPr/>
        </p:nvGrpSpPr>
        <p:grpSpPr>
          <a:xfrm>
            <a:off x="7184363" y="3628604"/>
            <a:ext cx="202184" cy="352762"/>
            <a:chOff x="7184363" y="3809604"/>
            <a:chExt cx="202184" cy="352762"/>
          </a:xfrm>
        </p:grpSpPr>
        <p:sp>
          <p:nvSpPr>
            <p:cNvPr id="14766" name="Google Shape;14766;p10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10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8" name="Google Shape;14768;p100"/>
          <p:cNvGrpSpPr/>
          <p:nvPr/>
        </p:nvGrpSpPr>
        <p:grpSpPr>
          <a:xfrm>
            <a:off x="7571624" y="3627935"/>
            <a:ext cx="292047" cy="352762"/>
            <a:chOff x="7571624" y="3808935"/>
            <a:chExt cx="292047" cy="352762"/>
          </a:xfrm>
        </p:grpSpPr>
        <p:sp>
          <p:nvSpPr>
            <p:cNvPr id="14769" name="Google Shape;14769;p10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10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10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10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10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10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5" name="Google Shape;14775;p100"/>
          <p:cNvGrpSpPr/>
          <p:nvPr/>
        </p:nvGrpSpPr>
        <p:grpSpPr>
          <a:xfrm>
            <a:off x="2174559" y="3175116"/>
            <a:ext cx="364135" cy="359930"/>
            <a:chOff x="2174559" y="3356116"/>
            <a:chExt cx="364135" cy="359930"/>
          </a:xfrm>
        </p:grpSpPr>
        <p:sp>
          <p:nvSpPr>
            <p:cNvPr id="14776" name="Google Shape;14776;p10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10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100"/>
          <p:cNvGrpSpPr/>
          <p:nvPr/>
        </p:nvGrpSpPr>
        <p:grpSpPr>
          <a:xfrm>
            <a:off x="1731934" y="3174639"/>
            <a:ext cx="368371" cy="361554"/>
            <a:chOff x="1731934" y="3355639"/>
            <a:chExt cx="368371" cy="361554"/>
          </a:xfrm>
        </p:grpSpPr>
        <p:sp>
          <p:nvSpPr>
            <p:cNvPr id="14779" name="Google Shape;14779;p10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10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100"/>
          <p:cNvGrpSpPr/>
          <p:nvPr/>
        </p:nvGrpSpPr>
        <p:grpSpPr>
          <a:xfrm>
            <a:off x="3990517" y="3173173"/>
            <a:ext cx="279559" cy="363402"/>
            <a:chOff x="3990517" y="3354173"/>
            <a:chExt cx="279559" cy="363402"/>
          </a:xfrm>
        </p:grpSpPr>
        <p:sp>
          <p:nvSpPr>
            <p:cNvPr id="14782" name="Google Shape;14782;p10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10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10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5" name="Google Shape;14785;p100"/>
          <p:cNvGrpSpPr/>
          <p:nvPr/>
        </p:nvGrpSpPr>
        <p:grpSpPr>
          <a:xfrm>
            <a:off x="3497847" y="3236374"/>
            <a:ext cx="379680" cy="237606"/>
            <a:chOff x="3497847" y="3417374"/>
            <a:chExt cx="379680" cy="237606"/>
          </a:xfrm>
        </p:grpSpPr>
        <p:sp>
          <p:nvSpPr>
            <p:cNvPr id="14786" name="Google Shape;14786;p10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10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10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10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100"/>
          <p:cNvGrpSpPr/>
          <p:nvPr/>
        </p:nvGrpSpPr>
        <p:grpSpPr>
          <a:xfrm>
            <a:off x="2612597" y="3186075"/>
            <a:ext cx="376271" cy="337982"/>
            <a:chOff x="2612597" y="3367075"/>
            <a:chExt cx="376271" cy="337982"/>
          </a:xfrm>
        </p:grpSpPr>
        <p:sp>
          <p:nvSpPr>
            <p:cNvPr id="14791" name="Google Shape;14791;p10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10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3" name="Google Shape;14793;p100"/>
          <p:cNvGrpSpPr/>
          <p:nvPr/>
        </p:nvGrpSpPr>
        <p:grpSpPr>
          <a:xfrm>
            <a:off x="3071914" y="3183431"/>
            <a:ext cx="343652" cy="342505"/>
            <a:chOff x="3071914" y="3364431"/>
            <a:chExt cx="343652" cy="342505"/>
          </a:xfrm>
        </p:grpSpPr>
        <p:sp>
          <p:nvSpPr>
            <p:cNvPr id="14794" name="Google Shape;14794;p10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10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10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10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10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100"/>
          <p:cNvGrpSpPr/>
          <p:nvPr/>
        </p:nvGrpSpPr>
        <p:grpSpPr>
          <a:xfrm>
            <a:off x="897141" y="3178875"/>
            <a:ext cx="257962" cy="352762"/>
            <a:chOff x="897141" y="3359875"/>
            <a:chExt cx="257962" cy="352762"/>
          </a:xfrm>
        </p:grpSpPr>
        <p:sp>
          <p:nvSpPr>
            <p:cNvPr id="14800" name="Google Shape;14800;p10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10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10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10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10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10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10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10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100"/>
          <p:cNvGrpSpPr/>
          <p:nvPr/>
        </p:nvGrpSpPr>
        <p:grpSpPr>
          <a:xfrm>
            <a:off x="1333682" y="3163330"/>
            <a:ext cx="271213" cy="383088"/>
            <a:chOff x="1333682" y="3344330"/>
            <a:chExt cx="271213" cy="383088"/>
          </a:xfrm>
        </p:grpSpPr>
        <p:sp>
          <p:nvSpPr>
            <p:cNvPr id="14809" name="Google Shape;14809;p10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10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10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10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10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10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10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10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10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10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10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100"/>
          <p:cNvGrpSpPr/>
          <p:nvPr/>
        </p:nvGrpSpPr>
        <p:grpSpPr>
          <a:xfrm>
            <a:off x="6664394" y="3165974"/>
            <a:ext cx="353113" cy="351998"/>
            <a:chOff x="6664394" y="3346974"/>
            <a:chExt cx="353113" cy="351998"/>
          </a:xfrm>
        </p:grpSpPr>
        <p:sp>
          <p:nvSpPr>
            <p:cNvPr id="14821" name="Google Shape;14821;p10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10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10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10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10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6" name="Google Shape;14826;p100"/>
          <p:cNvGrpSpPr/>
          <p:nvPr/>
        </p:nvGrpSpPr>
        <p:grpSpPr>
          <a:xfrm>
            <a:off x="849741" y="1778307"/>
            <a:ext cx="399398" cy="375443"/>
            <a:chOff x="849741" y="1959307"/>
            <a:chExt cx="399398" cy="375443"/>
          </a:xfrm>
        </p:grpSpPr>
        <p:sp>
          <p:nvSpPr>
            <p:cNvPr id="14827" name="Google Shape;14827;p10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10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100"/>
          <p:cNvGrpSpPr/>
          <p:nvPr/>
        </p:nvGrpSpPr>
        <p:grpSpPr>
          <a:xfrm>
            <a:off x="1284212" y="1782766"/>
            <a:ext cx="379489" cy="366046"/>
            <a:chOff x="1284212" y="1963766"/>
            <a:chExt cx="379489" cy="366046"/>
          </a:xfrm>
        </p:grpSpPr>
        <p:sp>
          <p:nvSpPr>
            <p:cNvPr id="14830" name="Google Shape;14830;p10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10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2" name="Google Shape;14832;p100"/>
          <p:cNvGrpSpPr/>
          <p:nvPr/>
        </p:nvGrpSpPr>
        <p:grpSpPr>
          <a:xfrm>
            <a:off x="3037766" y="1788564"/>
            <a:ext cx="370219" cy="354928"/>
            <a:chOff x="3037766" y="1969564"/>
            <a:chExt cx="370219" cy="354928"/>
          </a:xfrm>
        </p:grpSpPr>
        <p:sp>
          <p:nvSpPr>
            <p:cNvPr id="14833" name="Google Shape;14833;p10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10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10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10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100"/>
          <p:cNvGrpSpPr/>
          <p:nvPr/>
        </p:nvGrpSpPr>
        <p:grpSpPr>
          <a:xfrm>
            <a:off x="3982553" y="1790730"/>
            <a:ext cx="304566" cy="350501"/>
            <a:chOff x="3982553" y="1971730"/>
            <a:chExt cx="304566" cy="350501"/>
          </a:xfrm>
        </p:grpSpPr>
        <p:sp>
          <p:nvSpPr>
            <p:cNvPr id="14838" name="Google Shape;14838;p10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10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100"/>
          <p:cNvGrpSpPr/>
          <p:nvPr/>
        </p:nvGrpSpPr>
        <p:grpSpPr>
          <a:xfrm>
            <a:off x="2567841" y="1813124"/>
            <a:ext cx="399812" cy="306477"/>
            <a:chOff x="2567841" y="1994124"/>
            <a:chExt cx="399812" cy="306477"/>
          </a:xfrm>
        </p:grpSpPr>
        <p:sp>
          <p:nvSpPr>
            <p:cNvPr id="14841" name="Google Shape;14841;p10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10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10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4" name="Google Shape;14844;p100"/>
          <p:cNvGrpSpPr/>
          <p:nvPr/>
        </p:nvGrpSpPr>
        <p:grpSpPr>
          <a:xfrm>
            <a:off x="2212084" y="1779358"/>
            <a:ext cx="324698" cy="372863"/>
            <a:chOff x="2212084" y="1960358"/>
            <a:chExt cx="324698" cy="372863"/>
          </a:xfrm>
        </p:grpSpPr>
        <p:sp>
          <p:nvSpPr>
            <p:cNvPr id="14845" name="Google Shape;14845;p10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10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10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8" name="Google Shape;14848;p100"/>
          <p:cNvGrpSpPr/>
          <p:nvPr/>
        </p:nvGrpSpPr>
        <p:grpSpPr>
          <a:xfrm>
            <a:off x="1805901" y="1779358"/>
            <a:ext cx="284847" cy="373627"/>
            <a:chOff x="1805901" y="1960358"/>
            <a:chExt cx="284847" cy="373627"/>
          </a:xfrm>
        </p:grpSpPr>
        <p:sp>
          <p:nvSpPr>
            <p:cNvPr id="14849" name="Google Shape;14849;p10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10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1" name="Google Shape;14851;p10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10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10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4" name="Google Shape;14854;p100"/>
          <p:cNvGrpSpPr/>
          <p:nvPr/>
        </p:nvGrpSpPr>
        <p:grpSpPr>
          <a:xfrm>
            <a:off x="6656812" y="1848388"/>
            <a:ext cx="368690" cy="245793"/>
            <a:chOff x="6656812" y="2029388"/>
            <a:chExt cx="368690" cy="245793"/>
          </a:xfrm>
        </p:grpSpPr>
        <p:sp>
          <p:nvSpPr>
            <p:cNvPr id="14855" name="Google Shape;14855;p10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10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10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10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10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10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10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10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10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10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100"/>
          <p:cNvGrpSpPr/>
          <p:nvPr/>
        </p:nvGrpSpPr>
        <p:grpSpPr>
          <a:xfrm>
            <a:off x="4869651" y="1831218"/>
            <a:ext cx="376654" cy="281566"/>
            <a:chOff x="4869651" y="2012218"/>
            <a:chExt cx="376654" cy="281566"/>
          </a:xfrm>
        </p:grpSpPr>
        <p:sp>
          <p:nvSpPr>
            <p:cNvPr id="14866" name="Google Shape;14866;p10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10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10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10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100"/>
          <p:cNvGrpSpPr/>
          <p:nvPr/>
        </p:nvGrpSpPr>
        <p:grpSpPr>
          <a:xfrm>
            <a:off x="5306224" y="1831313"/>
            <a:ext cx="367925" cy="281694"/>
            <a:chOff x="5306224" y="2012313"/>
            <a:chExt cx="367925" cy="281694"/>
          </a:xfrm>
        </p:grpSpPr>
        <p:sp>
          <p:nvSpPr>
            <p:cNvPr id="14871" name="Google Shape;14871;p10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10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3" name="Google Shape;14873;p10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4" name="Google Shape;14874;p100"/>
          <p:cNvGrpSpPr/>
          <p:nvPr/>
        </p:nvGrpSpPr>
        <p:grpSpPr>
          <a:xfrm>
            <a:off x="6195998" y="1802102"/>
            <a:ext cx="368308" cy="338746"/>
            <a:chOff x="6195998" y="1983102"/>
            <a:chExt cx="368308" cy="338746"/>
          </a:xfrm>
        </p:grpSpPr>
        <p:sp>
          <p:nvSpPr>
            <p:cNvPr id="14875" name="Google Shape;14875;p10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10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10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8" name="Google Shape;14878;p100"/>
          <p:cNvGrpSpPr/>
          <p:nvPr/>
        </p:nvGrpSpPr>
        <p:grpSpPr>
          <a:xfrm>
            <a:off x="7542031" y="1830835"/>
            <a:ext cx="369072" cy="280037"/>
            <a:chOff x="7542031" y="2011835"/>
            <a:chExt cx="369072" cy="280037"/>
          </a:xfrm>
        </p:grpSpPr>
        <p:sp>
          <p:nvSpPr>
            <p:cNvPr id="14879" name="Google Shape;14879;p10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10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10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10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10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10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10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10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10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8" name="Google Shape;14888;p100"/>
          <p:cNvGrpSpPr/>
          <p:nvPr/>
        </p:nvGrpSpPr>
        <p:grpSpPr>
          <a:xfrm>
            <a:off x="8010427" y="3167503"/>
            <a:ext cx="278795" cy="351615"/>
            <a:chOff x="8010427" y="3348503"/>
            <a:chExt cx="278795" cy="351615"/>
          </a:xfrm>
        </p:grpSpPr>
        <p:sp>
          <p:nvSpPr>
            <p:cNvPr id="14889" name="Google Shape;14889;p10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10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10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10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3" name="Google Shape;14893;p10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4" name="Google Shape;14894;p100"/>
          <p:cNvGrpSpPr/>
          <p:nvPr/>
        </p:nvGrpSpPr>
        <p:grpSpPr>
          <a:xfrm>
            <a:off x="7141900" y="3168204"/>
            <a:ext cx="281057" cy="351010"/>
            <a:chOff x="7141900" y="3349204"/>
            <a:chExt cx="281057" cy="351010"/>
          </a:xfrm>
        </p:grpSpPr>
        <p:sp>
          <p:nvSpPr>
            <p:cNvPr id="14895" name="Google Shape;14895;p10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10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10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100"/>
          <p:cNvGrpSpPr/>
          <p:nvPr/>
        </p:nvGrpSpPr>
        <p:grpSpPr>
          <a:xfrm>
            <a:off x="5314188" y="3169032"/>
            <a:ext cx="363752" cy="353113"/>
            <a:chOff x="5314188" y="3350032"/>
            <a:chExt cx="363752" cy="353113"/>
          </a:xfrm>
        </p:grpSpPr>
        <p:sp>
          <p:nvSpPr>
            <p:cNvPr id="14899" name="Google Shape;14899;p10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10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1" name="Google Shape;14901;p100"/>
          <p:cNvGrpSpPr/>
          <p:nvPr/>
        </p:nvGrpSpPr>
        <p:grpSpPr>
          <a:xfrm>
            <a:off x="6203579" y="3167981"/>
            <a:ext cx="351615" cy="350373"/>
            <a:chOff x="6203579" y="3348981"/>
            <a:chExt cx="351615" cy="350373"/>
          </a:xfrm>
        </p:grpSpPr>
        <p:sp>
          <p:nvSpPr>
            <p:cNvPr id="14902" name="Google Shape;14902;p10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10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10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10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10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7" name="Google Shape;14907;p100"/>
          <p:cNvGrpSpPr/>
          <p:nvPr/>
        </p:nvGrpSpPr>
        <p:grpSpPr>
          <a:xfrm>
            <a:off x="5829984" y="3169032"/>
            <a:ext cx="220755" cy="352348"/>
            <a:chOff x="5829984" y="3350032"/>
            <a:chExt cx="220755" cy="352348"/>
          </a:xfrm>
        </p:grpSpPr>
        <p:sp>
          <p:nvSpPr>
            <p:cNvPr id="14908" name="Google Shape;14908;p10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10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10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10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100"/>
          <p:cNvGrpSpPr/>
          <p:nvPr/>
        </p:nvGrpSpPr>
        <p:grpSpPr>
          <a:xfrm>
            <a:off x="4882170" y="3168841"/>
            <a:ext cx="358464" cy="352316"/>
            <a:chOff x="4882170" y="3349841"/>
            <a:chExt cx="358464" cy="352316"/>
          </a:xfrm>
        </p:grpSpPr>
        <p:sp>
          <p:nvSpPr>
            <p:cNvPr id="14913" name="Google Shape;14913;p10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10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5" name="Google Shape;14915;p10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10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17" name="Google Shape;14917;p100"/>
          <p:cNvGrpSpPr/>
          <p:nvPr/>
        </p:nvGrpSpPr>
        <p:grpSpPr>
          <a:xfrm>
            <a:off x="3044965" y="2254220"/>
            <a:ext cx="400194" cy="324316"/>
            <a:chOff x="3044965" y="2435220"/>
            <a:chExt cx="400194" cy="324316"/>
          </a:xfrm>
        </p:grpSpPr>
        <p:sp>
          <p:nvSpPr>
            <p:cNvPr id="14918" name="Google Shape;14918;p10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10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10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1" name="Google Shape;14921;p100"/>
          <p:cNvGrpSpPr/>
          <p:nvPr/>
        </p:nvGrpSpPr>
        <p:grpSpPr>
          <a:xfrm>
            <a:off x="4878379" y="2292892"/>
            <a:ext cx="367161" cy="287523"/>
            <a:chOff x="4878379" y="2473892"/>
            <a:chExt cx="367161" cy="287523"/>
          </a:xfrm>
        </p:grpSpPr>
        <p:sp>
          <p:nvSpPr>
            <p:cNvPr id="14922" name="Google Shape;14922;p10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10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10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10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10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100"/>
          <p:cNvGrpSpPr/>
          <p:nvPr/>
        </p:nvGrpSpPr>
        <p:grpSpPr>
          <a:xfrm>
            <a:off x="1325719" y="2706689"/>
            <a:ext cx="290581" cy="372481"/>
            <a:chOff x="1325719" y="2887689"/>
            <a:chExt cx="290581" cy="372481"/>
          </a:xfrm>
        </p:grpSpPr>
        <p:sp>
          <p:nvSpPr>
            <p:cNvPr id="14928" name="Google Shape;14928;p10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10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0" name="Google Shape;14930;p10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1" name="Google Shape;14931;p100"/>
          <p:cNvGrpSpPr/>
          <p:nvPr/>
        </p:nvGrpSpPr>
        <p:grpSpPr>
          <a:xfrm>
            <a:off x="3510335" y="2711499"/>
            <a:ext cx="360726" cy="361204"/>
            <a:chOff x="3510335" y="2892499"/>
            <a:chExt cx="360726" cy="361204"/>
          </a:xfrm>
        </p:grpSpPr>
        <p:sp>
          <p:nvSpPr>
            <p:cNvPr id="14932" name="Google Shape;14932;p10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10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10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10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10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100"/>
          <p:cNvGrpSpPr/>
          <p:nvPr/>
        </p:nvGrpSpPr>
        <p:grpSpPr>
          <a:xfrm>
            <a:off x="3086313" y="2696049"/>
            <a:ext cx="320143" cy="392581"/>
            <a:chOff x="3086313" y="2877049"/>
            <a:chExt cx="320143" cy="392581"/>
          </a:xfrm>
        </p:grpSpPr>
        <p:sp>
          <p:nvSpPr>
            <p:cNvPr id="14938" name="Google Shape;14938;p10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10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10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10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10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10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10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10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10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10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10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10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0" name="Google Shape;14950;p10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100"/>
          <p:cNvGrpSpPr/>
          <p:nvPr/>
        </p:nvGrpSpPr>
        <p:grpSpPr>
          <a:xfrm>
            <a:off x="861113" y="2704746"/>
            <a:ext cx="333809" cy="373277"/>
            <a:chOff x="861113" y="2885746"/>
            <a:chExt cx="333809" cy="373277"/>
          </a:xfrm>
        </p:grpSpPr>
        <p:sp>
          <p:nvSpPr>
            <p:cNvPr id="14952" name="Google Shape;14952;p10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10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10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10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10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7" name="Google Shape;14957;p100"/>
          <p:cNvGrpSpPr/>
          <p:nvPr/>
        </p:nvGrpSpPr>
        <p:grpSpPr>
          <a:xfrm>
            <a:off x="1297654" y="1323481"/>
            <a:ext cx="349354" cy="362223"/>
            <a:chOff x="1297654" y="1504481"/>
            <a:chExt cx="349354" cy="362223"/>
          </a:xfrm>
        </p:grpSpPr>
        <p:sp>
          <p:nvSpPr>
            <p:cNvPr id="14958" name="Google Shape;14958;p10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10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10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1" name="Google Shape;14961;p10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100"/>
          <p:cNvGrpSpPr/>
          <p:nvPr/>
        </p:nvGrpSpPr>
        <p:grpSpPr>
          <a:xfrm>
            <a:off x="852385" y="1329916"/>
            <a:ext cx="353145" cy="351998"/>
            <a:chOff x="852385" y="1510916"/>
            <a:chExt cx="353145" cy="351998"/>
          </a:xfrm>
        </p:grpSpPr>
        <p:sp>
          <p:nvSpPr>
            <p:cNvPr id="14963" name="Google Shape;14963;p10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10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10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6" name="Google Shape;14966;p100"/>
          <p:cNvGrpSpPr/>
          <p:nvPr/>
        </p:nvGrpSpPr>
        <p:grpSpPr>
          <a:xfrm>
            <a:off x="1745217" y="1334471"/>
            <a:ext cx="343269" cy="342505"/>
            <a:chOff x="1745217" y="1515471"/>
            <a:chExt cx="343269" cy="342505"/>
          </a:xfrm>
        </p:grpSpPr>
        <p:sp>
          <p:nvSpPr>
            <p:cNvPr id="14967" name="Google Shape;14967;p10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10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10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10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71" name="Google Shape;14971;p10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2" name="Google Shape;14972;p100"/>
          <p:cNvGrpSpPr/>
          <p:nvPr/>
        </p:nvGrpSpPr>
        <p:grpSpPr>
          <a:xfrm>
            <a:off x="3042703" y="1348137"/>
            <a:ext cx="411535" cy="315587"/>
            <a:chOff x="3042703" y="1529137"/>
            <a:chExt cx="411535" cy="315587"/>
          </a:xfrm>
        </p:grpSpPr>
        <p:sp>
          <p:nvSpPr>
            <p:cNvPr id="14973" name="Google Shape;14973;p10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10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10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10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10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10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10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10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10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10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3" name="Google Shape;14983;p100"/>
          <p:cNvGrpSpPr/>
          <p:nvPr/>
        </p:nvGrpSpPr>
        <p:grpSpPr>
          <a:xfrm>
            <a:off x="2629289" y="1363682"/>
            <a:ext cx="350501" cy="284497"/>
            <a:chOff x="2629289" y="1544682"/>
            <a:chExt cx="350501" cy="284497"/>
          </a:xfrm>
        </p:grpSpPr>
        <p:sp>
          <p:nvSpPr>
            <p:cNvPr id="14984" name="Google Shape;14984;p10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10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10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10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10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9" name="Google Shape;14989;p100"/>
          <p:cNvGrpSpPr/>
          <p:nvPr/>
        </p:nvGrpSpPr>
        <p:grpSpPr>
          <a:xfrm>
            <a:off x="5305077" y="1321633"/>
            <a:ext cx="367893" cy="365218"/>
            <a:chOff x="5305077" y="1502633"/>
            <a:chExt cx="367893" cy="365218"/>
          </a:xfrm>
        </p:grpSpPr>
        <p:sp>
          <p:nvSpPr>
            <p:cNvPr id="14990" name="Google Shape;14990;p10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10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2" name="Google Shape;14992;p100"/>
          <p:cNvGrpSpPr/>
          <p:nvPr/>
        </p:nvGrpSpPr>
        <p:grpSpPr>
          <a:xfrm>
            <a:off x="7100170" y="1319117"/>
            <a:ext cx="368308" cy="367033"/>
            <a:chOff x="7100170" y="1500117"/>
            <a:chExt cx="368308" cy="367033"/>
          </a:xfrm>
        </p:grpSpPr>
        <p:sp>
          <p:nvSpPr>
            <p:cNvPr id="14993" name="Google Shape;14993;p10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10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10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10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10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10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10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10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10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10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10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10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10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6" name="Google Shape;15006;p10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7" name="Google Shape;15007;p100"/>
          <p:cNvGrpSpPr/>
          <p:nvPr/>
        </p:nvGrpSpPr>
        <p:grpSpPr>
          <a:xfrm>
            <a:off x="6649231" y="1319021"/>
            <a:ext cx="390287" cy="367065"/>
            <a:chOff x="6649231" y="1500021"/>
            <a:chExt cx="390287" cy="367065"/>
          </a:xfrm>
        </p:grpSpPr>
        <p:sp>
          <p:nvSpPr>
            <p:cNvPr id="15008" name="Google Shape;15008;p10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10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10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10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10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10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10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10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10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10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10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10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0" name="Google Shape;15020;p100"/>
          <p:cNvGrpSpPr/>
          <p:nvPr/>
        </p:nvGrpSpPr>
        <p:grpSpPr>
          <a:xfrm>
            <a:off x="5746938" y="1362503"/>
            <a:ext cx="387261" cy="280356"/>
            <a:chOff x="5746938" y="1543503"/>
            <a:chExt cx="387261" cy="280356"/>
          </a:xfrm>
        </p:grpSpPr>
        <p:sp>
          <p:nvSpPr>
            <p:cNvPr id="15021" name="Google Shape;15021;p10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10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100"/>
          <p:cNvGrpSpPr/>
          <p:nvPr/>
        </p:nvGrpSpPr>
        <p:grpSpPr>
          <a:xfrm>
            <a:off x="6196730" y="1344346"/>
            <a:ext cx="369072" cy="317467"/>
            <a:chOff x="6196730" y="1525346"/>
            <a:chExt cx="369072" cy="317467"/>
          </a:xfrm>
        </p:grpSpPr>
        <p:sp>
          <p:nvSpPr>
            <p:cNvPr id="15024" name="Google Shape;15024;p10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10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10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100"/>
          <p:cNvGrpSpPr/>
          <p:nvPr/>
        </p:nvGrpSpPr>
        <p:grpSpPr>
          <a:xfrm>
            <a:off x="4940592" y="1319690"/>
            <a:ext cx="246558" cy="367161"/>
            <a:chOff x="4940592" y="1500690"/>
            <a:chExt cx="246558" cy="367161"/>
          </a:xfrm>
        </p:grpSpPr>
        <p:sp>
          <p:nvSpPr>
            <p:cNvPr id="15028" name="Google Shape;15028;p10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10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10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10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100"/>
          <p:cNvGrpSpPr/>
          <p:nvPr/>
        </p:nvGrpSpPr>
        <p:grpSpPr>
          <a:xfrm>
            <a:off x="7964906" y="1318894"/>
            <a:ext cx="380858" cy="367575"/>
            <a:chOff x="7964906" y="1499894"/>
            <a:chExt cx="380858" cy="367575"/>
          </a:xfrm>
        </p:grpSpPr>
        <p:sp>
          <p:nvSpPr>
            <p:cNvPr id="15033" name="Google Shape;15033;p10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10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10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6" name="Google Shape;15036;p10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7" name="Google Shape;15037;p100"/>
          <p:cNvGrpSpPr/>
          <p:nvPr/>
        </p:nvGrpSpPr>
        <p:grpSpPr>
          <a:xfrm>
            <a:off x="8007400" y="2721278"/>
            <a:ext cx="285230" cy="355597"/>
            <a:chOff x="8007400" y="2902278"/>
            <a:chExt cx="285230" cy="355597"/>
          </a:xfrm>
        </p:grpSpPr>
        <p:sp>
          <p:nvSpPr>
            <p:cNvPr id="15038" name="Google Shape;15038;p10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10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0" name="Google Shape;15040;p100"/>
          <p:cNvGrpSpPr/>
          <p:nvPr/>
        </p:nvGrpSpPr>
        <p:grpSpPr>
          <a:xfrm>
            <a:off x="6219124" y="2721788"/>
            <a:ext cx="318231" cy="355470"/>
            <a:chOff x="6219124" y="2902788"/>
            <a:chExt cx="318231" cy="355470"/>
          </a:xfrm>
        </p:grpSpPr>
        <p:sp>
          <p:nvSpPr>
            <p:cNvPr id="15041" name="Google Shape;15041;p10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10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10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100"/>
          <p:cNvGrpSpPr/>
          <p:nvPr/>
        </p:nvGrpSpPr>
        <p:grpSpPr>
          <a:xfrm>
            <a:off x="4969421" y="2721852"/>
            <a:ext cx="185109" cy="355406"/>
            <a:chOff x="4969421" y="2902852"/>
            <a:chExt cx="185109" cy="355406"/>
          </a:xfrm>
        </p:grpSpPr>
        <p:sp>
          <p:nvSpPr>
            <p:cNvPr id="15045" name="Google Shape;15045;p10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10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10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10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10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10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1" name="Google Shape;15051;p10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10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53" name="Google Shape;15053;p100"/>
          <p:cNvGrpSpPr/>
          <p:nvPr/>
        </p:nvGrpSpPr>
        <p:grpSpPr>
          <a:xfrm>
            <a:off x="6685259" y="2721852"/>
            <a:ext cx="311414" cy="355406"/>
            <a:chOff x="6685259" y="2902852"/>
            <a:chExt cx="311414" cy="355406"/>
          </a:xfrm>
        </p:grpSpPr>
        <p:sp>
          <p:nvSpPr>
            <p:cNvPr id="15054" name="Google Shape;15054;p10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10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10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100"/>
          <p:cNvGrpSpPr/>
          <p:nvPr/>
        </p:nvGrpSpPr>
        <p:grpSpPr>
          <a:xfrm>
            <a:off x="5309250" y="2722170"/>
            <a:ext cx="359579" cy="355852"/>
            <a:chOff x="5309250" y="2903170"/>
            <a:chExt cx="359579" cy="355852"/>
          </a:xfrm>
        </p:grpSpPr>
        <p:sp>
          <p:nvSpPr>
            <p:cNvPr id="15058" name="Google Shape;15058;p10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10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10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1" name="Google Shape;15061;p100"/>
          <p:cNvGrpSpPr/>
          <p:nvPr/>
        </p:nvGrpSpPr>
        <p:grpSpPr>
          <a:xfrm>
            <a:off x="2199565" y="2240172"/>
            <a:ext cx="312179" cy="353431"/>
            <a:chOff x="2199565" y="2421172"/>
            <a:chExt cx="312179" cy="353431"/>
          </a:xfrm>
        </p:grpSpPr>
        <p:sp>
          <p:nvSpPr>
            <p:cNvPr id="15062" name="Google Shape;15062;p10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10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100"/>
          <p:cNvGrpSpPr/>
          <p:nvPr/>
        </p:nvGrpSpPr>
        <p:grpSpPr>
          <a:xfrm>
            <a:off x="1750887" y="2244727"/>
            <a:ext cx="320143" cy="343269"/>
            <a:chOff x="1750887" y="2425727"/>
            <a:chExt cx="320143" cy="343269"/>
          </a:xfrm>
        </p:grpSpPr>
        <p:sp>
          <p:nvSpPr>
            <p:cNvPr id="15065" name="Google Shape;15065;p10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10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100"/>
          <p:cNvGrpSpPr/>
          <p:nvPr/>
        </p:nvGrpSpPr>
        <p:grpSpPr>
          <a:xfrm>
            <a:off x="1298037" y="2244727"/>
            <a:ext cx="338364" cy="342887"/>
            <a:chOff x="1298037" y="2425727"/>
            <a:chExt cx="338364" cy="342887"/>
          </a:xfrm>
        </p:grpSpPr>
        <p:sp>
          <p:nvSpPr>
            <p:cNvPr id="15068" name="Google Shape;15068;p10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10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10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10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72" name="Google Shape;15072;p10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3" name="Google Shape;15073;p100"/>
          <p:cNvGrpSpPr/>
          <p:nvPr/>
        </p:nvGrpSpPr>
        <p:grpSpPr>
          <a:xfrm>
            <a:off x="3974207" y="2248009"/>
            <a:ext cx="320143" cy="338491"/>
            <a:chOff x="3974207" y="2429009"/>
            <a:chExt cx="320143" cy="338491"/>
          </a:xfrm>
        </p:grpSpPr>
        <p:sp>
          <p:nvSpPr>
            <p:cNvPr id="15074" name="Google Shape;15074;p10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10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6" name="Google Shape;15076;p100"/>
          <p:cNvGrpSpPr/>
          <p:nvPr/>
        </p:nvGrpSpPr>
        <p:grpSpPr>
          <a:xfrm>
            <a:off x="2623237" y="2250047"/>
            <a:ext cx="355024" cy="332630"/>
            <a:chOff x="2623237" y="2431047"/>
            <a:chExt cx="355024" cy="332630"/>
          </a:xfrm>
        </p:grpSpPr>
        <p:sp>
          <p:nvSpPr>
            <p:cNvPr id="15077" name="Google Shape;15077;p10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10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10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10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100"/>
          <p:cNvGrpSpPr/>
          <p:nvPr/>
        </p:nvGrpSpPr>
        <p:grpSpPr>
          <a:xfrm>
            <a:off x="6657194" y="2253073"/>
            <a:ext cx="375507" cy="367925"/>
            <a:chOff x="6657194" y="2434073"/>
            <a:chExt cx="375507" cy="367925"/>
          </a:xfrm>
        </p:grpSpPr>
        <p:sp>
          <p:nvSpPr>
            <p:cNvPr id="15082" name="Google Shape;15082;p10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10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10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5" name="Google Shape;15085;p100"/>
          <p:cNvGrpSpPr/>
          <p:nvPr/>
        </p:nvGrpSpPr>
        <p:grpSpPr>
          <a:xfrm>
            <a:off x="7101317" y="2260655"/>
            <a:ext cx="367925" cy="352380"/>
            <a:chOff x="7101317" y="2441655"/>
            <a:chExt cx="367925" cy="352380"/>
          </a:xfrm>
        </p:grpSpPr>
        <p:sp>
          <p:nvSpPr>
            <p:cNvPr id="15086" name="Google Shape;15086;p10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10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8" name="Google Shape;15088;p100"/>
          <p:cNvGrpSpPr/>
          <p:nvPr/>
        </p:nvGrpSpPr>
        <p:grpSpPr>
          <a:xfrm>
            <a:off x="5756399" y="2253456"/>
            <a:ext cx="367925" cy="367161"/>
            <a:chOff x="5756399" y="2434456"/>
            <a:chExt cx="367925" cy="367161"/>
          </a:xfrm>
        </p:grpSpPr>
        <p:sp>
          <p:nvSpPr>
            <p:cNvPr id="15089" name="Google Shape;15089;p10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10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10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10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10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10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10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6" name="Google Shape;15096;p10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10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8" name="Google Shape;15098;p100"/>
          <p:cNvGrpSpPr/>
          <p:nvPr/>
        </p:nvGrpSpPr>
        <p:grpSpPr>
          <a:xfrm>
            <a:off x="7964906" y="2253073"/>
            <a:ext cx="373627" cy="367925"/>
            <a:chOff x="7964906" y="2434073"/>
            <a:chExt cx="373627" cy="367925"/>
          </a:xfrm>
        </p:grpSpPr>
        <p:sp>
          <p:nvSpPr>
            <p:cNvPr id="15099" name="Google Shape;15099;p10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10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100"/>
          <p:cNvGrpSpPr/>
          <p:nvPr/>
        </p:nvGrpSpPr>
        <p:grpSpPr>
          <a:xfrm>
            <a:off x="6194086" y="2256737"/>
            <a:ext cx="369837" cy="360471"/>
            <a:chOff x="6194086" y="2437737"/>
            <a:chExt cx="369837" cy="360471"/>
          </a:xfrm>
        </p:grpSpPr>
        <p:sp>
          <p:nvSpPr>
            <p:cNvPr id="15102" name="Google Shape;15102;p10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10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4" name="Google Shape;15104;p100"/>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5105" name="Google Shape;15105;p100"/>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09"/>
        <p:cNvGrpSpPr/>
        <p:nvPr/>
      </p:nvGrpSpPr>
      <p:grpSpPr>
        <a:xfrm>
          <a:off x="0" y="0"/>
          <a:ext cx="0" cy="0"/>
          <a:chOff x="0" y="0"/>
          <a:chExt cx="0" cy="0"/>
        </a:xfrm>
      </p:grpSpPr>
      <p:grpSp>
        <p:nvGrpSpPr>
          <p:cNvPr id="15110" name="Google Shape;15110;p101"/>
          <p:cNvGrpSpPr/>
          <p:nvPr/>
        </p:nvGrpSpPr>
        <p:grpSpPr>
          <a:xfrm>
            <a:off x="3541011" y="1334344"/>
            <a:ext cx="350166" cy="349434"/>
            <a:chOff x="3541011" y="1508594"/>
            <a:chExt cx="350166" cy="349434"/>
          </a:xfrm>
        </p:grpSpPr>
        <p:sp>
          <p:nvSpPr>
            <p:cNvPr id="15111" name="Google Shape;15111;p10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10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10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10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10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10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10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10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10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10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10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10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10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4" name="Google Shape;15124;p101"/>
          <p:cNvGrpSpPr/>
          <p:nvPr/>
        </p:nvGrpSpPr>
        <p:grpSpPr>
          <a:xfrm>
            <a:off x="3122257" y="1334344"/>
            <a:ext cx="294850" cy="349434"/>
            <a:chOff x="3122257" y="1508594"/>
            <a:chExt cx="294850" cy="349434"/>
          </a:xfrm>
        </p:grpSpPr>
        <p:sp>
          <p:nvSpPr>
            <p:cNvPr id="15125" name="Google Shape;15125;p10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10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10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10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10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101"/>
          <p:cNvGrpSpPr/>
          <p:nvPr/>
        </p:nvGrpSpPr>
        <p:grpSpPr>
          <a:xfrm>
            <a:off x="910723" y="1333962"/>
            <a:ext cx="251660" cy="350166"/>
            <a:chOff x="910723" y="1508212"/>
            <a:chExt cx="251660" cy="350166"/>
          </a:xfrm>
        </p:grpSpPr>
        <p:sp>
          <p:nvSpPr>
            <p:cNvPr id="15131" name="Google Shape;15131;p10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10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10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10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10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10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10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10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10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10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10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10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10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10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10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10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10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8" name="Google Shape;15148;p101"/>
          <p:cNvGrpSpPr/>
          <p:nvPr/>
        </p:nvGrpSpPr>
        <p:grpSpPr>
          <a:xfrm>
            <a:off x="1308631" y="1333580"/>
            <a:ext cx="350166" cy="350198"/>
            <a:chOff x="1308631" y="1507830"/>
            <a:chExt cx="350166" cy="350198"/>
          </a:xfrm>
        </p:grpSpPr>
        <p:sp>
          <p:nvSpPr>
            <p:cNvPr id="15149" name="Google Shape;15149;p10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10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10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10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3" name="Google Shape;15153;p101"/>
          <p:cNvGrpSpPr/>
          <p:nvPr/>
        </p:nvGrpSpPr>
        <p:grpSpPr>
          <a:xfrm>
            <a:off x="1756921" y="1335489"/>
            <a:ext cx="345997" cy="345997"/>
            <a:chOff x="1756921" y="1509739"/>
            <a:chExt cx="345997" cy="345997"/>
          </a:xfrm>
        </p:grpSpPr>
        <p:sp>
          <p:nvSpPr>
            <p:cNvPr id="15154" name="Google Shape;15154;p10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10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10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10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10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10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10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10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10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10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10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10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10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10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10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10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10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101"/>
          <p:cNvGrpSpPr/>
          <p:nvPr/>
        </p:nvGrpSpPr>
        <p:grpSpPr>
          <a:xfrm>
            <a:off x="2216956" y="1336253"/>
            <a:ext cx="318721" cy="345615"/>
            <a:chOff x="2216956" y="1510503"/>
            <a:chExt cx="318721" cy="345615"/>
          </a:xfrm>
        </p:grpSpPr>
        <p:sp>
          <p:nvSpPr>
            <p:cNvPr id="15172" name="Google Shape;15172;p10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10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10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10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10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101"/>
          <p:cNvGrpSpPr/>
          <p:nvPr/>
        </p:nvGrpSpPr>
        <p:grpSpPr>
          <a:xfrm>
            <a:off x="3988156" y="1394211"/>
            <a:ext cx="349052" cy="230049"/>
            <a:chOff x="3988156" y="1568461"/>
            <a:chExt cx="349052" cy="230049"/>
          </a:xfrm>
        </p:grpSpPr>
        <p:sp>
          <p:nvSpPr>
            <p:cNvPr id="15178" name="Google Shape;15178;p10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10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10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10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10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10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10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101"/>
          <p:cNvGrpSpPr/>
          <p:nvPr/>
        </p:nvGrpSpPr>
        <p:grpSpPr>
          <a:xfrm>
            <a:off x="2633037" y="1325623"/>
            <a:ext cx="379002" cy="366112"/>
            <a:chOff x="2633037" y="1499873"/>
            <a:chExt cx="379002" cy="366112"/>
          </a:xfrm>
        </p:grpSpPr>
        <p:sp>
          <p:nvSpPr>
            <p:cNvPr id="15186" name="Google Shape;15186;p10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10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10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10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10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10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2" name="Google Shape;15192;p101"/>
          <p:cNvGrpSpPr/>
          <p:nvPr/>
        </p:nvGrpSpPr>
        <p:grpSpPr>
          <a:xfrm>
            <a:off x="6675256" y="1341919"/>
            <a:ext cx="327823" cy="357009"/>
            <a:chOff x="6675256" y="1516169"/>
            <a:chExt cx="327823" cy="357009"/>
          </a:xfrm>
        </p:grpSpPr>
        <p:sp>
          <p:nvSpPr>
            <p:cNvPr id="15193" name="Google Shape;15193;p10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10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10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10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10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10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10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10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10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2" name="Google Shape;15202;p101"/>
          <p:cNvGrpSpPr/>
          <p:nvPr/>
        </p:nvGrpSpPr>
        <p:grpSpPr>
          <a:xfrm>
            <a:off x="8020159" y="1342301"/>
            <a:ext cx="300897" cy="356627"/>
            <a:chOff x="8020159" y="1516551"/>
            <a:chExt cx="300897" cy="356627"/>
          </a:xfrm>
        </p:grpSpPr>
        <p:sp>
          <p:nvSpPr>
            <p:cNvPr id="15203" name="Google Shape;15203;p10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10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10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10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10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101"/>
          <p:cNvGrpSpPr/>
          <p:nvPr/>
        </p:nvGrpSpPr>
        <p:grpSpPr>
          <a:xfrm>
            <a:off x="5377363" y="1341919"/>
            <a:ext cx="257357" cy="356627"/>
            <a:chOff x="5377363" y="1516169"/>
            <a:chExt cx="257357" cy="356627"/>
          </a:xfrm>
        </p:grpSpPr>
        <p:sp>
          <p:nvSpPr>
            <p:cNvPr id="15209" name="Google Shape;15209;p10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10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10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10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10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10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10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10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10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10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10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10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10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10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10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10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10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6" name="Google Shape;15226;p101"/>
          <p:cNvGrpSpPr/>
          <p:nvPr/>
        </p:nvGrpSpPr>
        <p:grpSpPr>
          <a:xfrm>
            <a:off x="4880567" y="1361620"/>
            <a:ext cx="356245" cy="317607"/>
            <a:chOff x="4880567" y="1535870"/>
            <a:chExt cx="356245" cy="317607"/>
          </a:xfrm>
        </p:grpSpPr>
        <p:sp>
          <p:nvSpPr>
            <p:cNvPr id="15227" name="Google Shape;15227;p10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10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10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10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10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101"/>
          <p:cNvGrpSpPr/>
          <p:nvPr/>
        </p:nvGrpSpPr>
        <p:grpSpPr>
          <a:xfrm>
            <a:off x="5771483" y="1341537"/>
            <a:ext cx="357359" cy="357391"/>
            <a:chOff x="5771483" y="1515787"/>
            <a:chExt cx="357359" cy="357391"/>
          </a:xfrm>
        </p:grpSpPr>
        <p:sp>
          <p:nvSpPr>
            <p:cNvPr id="15233" name="Google Shape;15233;p10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10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10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10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101"/>
          <p:cNvGrpSpPr/>
          <p:nvPr/>
        </p:nvGrpSpPr>
        <p:grpSpPr>
          <a:xfrm>
            <a:off x="7121669" y="1359360"/>
            <a:ext cx="321362" cy="321362"/>
            <a:chOff x="7121669" y="1533610"/>
            <a:chExt cx="321362" cy="321362"/>
          </a:xfrm>
        </p:grpSpPr>
        <p:sp>
          <p:nvSpPr>
            <p:cNvPr id="15238" name="Google Shape;15238;p10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10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10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10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2" name="Google Shape;15242;p101"/>
          <p:cNvGrpSpPr/>
          <p:nvPr/>
        </p:nvGrpSpPr>
        <p:grpSpPr>
          <a:xfrm>
            <a:off x="7562766" y="1340614"/>
            <a:ext cx="327059" cy="360192"/>
            <a:chOff x="7562766" y="1514864"/>
            <a:chExt cx="327059" cy="360192"/>
          </a:xfrm>
        </p:grpSpPr>
        <p:sp>
          <p:nvSpPr>
            <p:cNvPr id="15243" name="Google Shape;15243;p10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10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10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10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101"/>
          <p:cNvGrpSpPr/>
          <p:nvPr/>
        </p:nvGrpSpPr>
        <p:grpSpPr>
          <a:xfrm>
            <a:off x="6221229" y="1324423"/>
            <a:ext cx="361636" cy="362183"/>
            <a:chOff x="6259175" y="1559008"/>
            <a:chExt cx="271743" cy="272093"/>
          </a:xfrm>
        </p:grpSpPr>
        <p:sp>
          <p:nvSpPr>
            <p:cNvPr id="15248" name="Google Shape;15248;p10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10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10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10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10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10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10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10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10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10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10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10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10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10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10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10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10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5" name="Google Shape;15265;p101"/>
          <p:cNvGrpSpPr/>
          <p:nvPr/>
        </p:nvGrpSpPr>
        <p:grpSpPr>
          <a:xfrm>
            <a:off x="2661459" y="1840751"/>
            <a:ext cx="322508" cy="273494"/>
            <a:chOff x="2661459" y="2015001"/>
            <a:chExt cx="322508" cy="273494"/>
          </a:xfrm>
        </p:grpSpPr>
        <p:sp>
          <p:nvSpPr>
            <p:cNvPr id="15266" name="Google Shape;15266;p10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10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8" name="Google Shape;15268;p101"/>
          <p:cNvGrpSpPr/>
          <p:nvPr/>
        </p:nvGrpSpPr>
        <p:grpSpPr>
          <a:xfrm>
            <a:off x="6671087" y="1835054"/>
            <a:ext cx="332757" cy="281833"/>
            <a:chOff x="6671087" y="2009304"/>
            <a:chExt cx="332757" cy="281833"/>
          </a:xfrm>
        </p:grpSpPr>
        <p:sp>
          <p:nvSpPr>
            <p:cNvPr id="15269" name="Google Shape;15269;p10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10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71" name="Google Shape;15271;p10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2" name="Google Shape;15272;p101"/>
          <p:cNvGrpSpPr/>
          <p:nvPr/>
        </p:nvGrpSpPr>
        <p:grpSpPr>
          <a:xfrm>
            <a:off x="2201806" y="1802335"/>
            <a:ext cx="349784" cy="349434"/>
            <a:chOff x="2201806" y="1976585"/>
            <a:chExt cx="349784" cy="349434"/>
          </a:xfrm>
        </p:grpSpPr>
        <p:sp>
          <p:nvSpPr>
            <p:cNvPr id="15273" name="Google Shape;15273;p10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10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10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10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101"/>
          <p:cNvGrpSpPr/>
          <p:nvPr/>
        </p:nvGrpSpPr>
        <p:grpSpPr>
          <a:xfrm>
            <a:off x="3094217" y="1802335"/>
            <a:ext cx="350198" cy="350548"/>
            <a:chOff x="3094217" y="1976585"/>
            <a:chExt cx="350198" cy="350548"/>
          </a:xfrm>
        </p:grpSpPr>
        <p:sp>
          <p:nvSpPr>
            <p:cNvPr id="15278" name="Google Shape;15278;p10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10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10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10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10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10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10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10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10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10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10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10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10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101"/>
          <p:cNvGrpSpPr/>
          <p:nvPr/>
        </p:nvGrpSpPr>
        <p:grpSpPr>
          <a:xfrm>
            <a:off x="870939" y="1801571"/>
            <a:ext cx="332375" cy="350071"/>
            <a:chOff x="870939" y="1975821"/>
            <a:chExt cx="332375" cy="350071"/>
          </a:xfrm>
        </p:grpSpPr>
        <p:sp>
          <p:nvSpPr>
            <p:cNvPr id="15292" name="Google Shape;15292;p10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10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10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10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6" name="Google Shape;15296;p10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7" name="Google Shape;15297;p101"/>
          <p:cNvGrpSpPr/>
          <p:nvPr/>
        </p:nvGrpSpPr>
        <p:grpSpPr>
          <a:xfrm>
            <a:off x="3979435" y="1802335"/>
            <a:ext cx="345265" cy="349848"/>
            <a:chOff x="3979435" y="1976585"/>
            <a:chExt cx="345265" cy="349848"/>
          </a:xfrm>
        </p:grpSpPr>
        <p:sp>
          <p:nvSpPr>
            <p:cNvPr id="15298" name="Google Shape;15298;p10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10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10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10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10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10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10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10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10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10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10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10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10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10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10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10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10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5" name="Google Shape;15315;p101"/>
          <p:cNvGrpSpPr/>
          <p:nvPr/>
        </p:nvGrpSpPr>
        <p:grpSpPr>
          <a:xfrm>
            <a:off x="3576626" y="1801571"/>
            <a:ext cx="284251" cy="351694"/>
            <a:chOff x="3576626" y="1975821"/>
            <a:chExt cx="284251" cy="351694"/>
          </a:xfrm>
        </p:grpSpPr>
        <p:sp>
          <p:nvSpPr>
            <p:cNvPr id="15316" name="Google Shape;15316;p10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10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10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9" name="Google Shape;15319;p101"/>
          <p:cNvGrpSpPr/>
          <p:nvPr/>
        </p:nvGrpSpPr>
        <p:grpSpPr>
          <a:xfrm>
            <a:off x="2722090" y="2715912"/>
            <a:ext cx="238770" cy="371841"/>
            <a:chOff x="2722090" y="2890162"/>
            <a:chExt cx="238770" cy="371841"/>
          </a:xfrm>
        </p:grpSpPr>
        <p:sp>
          <p:nvSpPr>
            <p:cNvPr id="15320" name="Google Shape;15320;p10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10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10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3" name="Google Shape;15323;p10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4" name="Google Shape;15324;p101"/>
          <p:cNvGrpSpPr/>
          <p:nvPr/>
        </p:nvGrpSpPr>
        <p:grpSpPr>
          <a:xfrm>
            <a:off x="6216367" y="1795906"/>
            <a:ext cx="361147" cy="361147"/>
            <a:chOff x="6216367" y="1970156"/>
            <a:chExt cx="361147" cy="361147"/>
          </a:xfrm>
        </p:grpSpPr>
        <p:sp>
          <p:nvSpPr>
            <p:cNvPr id="15325" name="Google Shape;15325;p10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10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10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10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101"/>
          <p:cNvGrpSpPr/>
          <p:nvPr/>
        </p:nvGrpSpPr>
        <p:grpSpPr>
          <a:xfrm>
            <a:off x="1289311" y="2751972"/>
            <a:ext cx="408156" cy="299783"/>
            <a:chOff x="1289311" y="2926222"/>
            <a:chExt cx="408156" cy="299783"/>
          </a:xfrm>
        </p:grpSpPr>
        <p:sp>
          <p:nvSpPr>
            <p:cNvPr id="15330" name="Google Shape;15330;p10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10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101"/>
          <p:cNvGrpSpPr/>
          <p:nvPr/>
        </p:nvGrpSpPr>
        <p:grpSpPr>
          <a:xfrm>
            <a:off x="7978465" y="1795142"/>
            <a:ext cx="361147" cy="360797"/>
            <a:chOff x="7978465" y="1969392"/>
            <a:chExt cx="361147" cy="360797"/>
          </a:xfrm>
        </p:grpSpPr>
        <p:sp>
          <p:nvSpPr>
            <p:cNvPr id="15333" name="Google Shape;15333;p10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10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10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10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10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10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10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10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10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2" name="Google Shape;15342;p10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3" name="Google Shape;15343;p101"/>
          <p:cNvGrpSpPr/>
          <p:nvPr/>
        </p:nvGrpSpPr>
        <p:grpSpPr>
          <a:xfrm>
            <a:off x="854261" y="2734563"/>
            <a:ext cx="377474" cy="335748"/>
            <a:chOff x="854261" y="2908813"/>
            <a:chExt cx="377474" cy="335748"/>
          </a:xfrm>
        </p:grpSpPr>
        <p:sp>
          <p:nvSpPr>
            <p:cNvPr id="15344" name="Google Shape;15344;p10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10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10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10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10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9" name="Google Shape;15349;p101"/>
          <p:cNvGrpSpPr/>
          <p:nvPr/>
        </p:nvGrpSpPr>
        <p:grpSpPr>
          <a:xfrm>
            <a:off x="1749728" y="2720527"/>
            <a:ext cx="386927" cy="363438"/>
            <a:chOff x="1749728" y="2894777"/>
            <a:chExt cx="386927" cy="363438"/>
          </a:xfrm>
        </p:grpSpPr>
        <p:sp>
          <p:nvSpPr>
            <p:cNvPr id="15350" name="Google Shape;15350;p10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10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10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10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10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10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10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7" name="Google Shape;15357;p101"/>
          <p:cNvGrpSpPr/>
          <p:nvPr/>
        </p:nvGrpSpPr>
        <p:grpSpPr>
          <a:xfrm>
            <a:off x="7098912" y="1795142"/>
            <a:ext cx="359651" cy="361560"/>
            <a:chOff x="7098912" y="1969392"/>
            <a:chExt cx="359651" cy="361560"/>
          </a:xfrm>
        </p:grpSpPr>
        <p:sp>
          <p:nvSpPr>
            <p:cNvPr id="15358" name="Google Shape;15358;p10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10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10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10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10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10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10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10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10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10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10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10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10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1" name="Google Shape;15371;p10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72" name="Google Shape;15372;p101"/>
          <p:cNvGrpSpPr/>
          <p:nvPr/>
        </p:nvGrpSpPr>
        <p:grpSpPr>
          <a:xfrm>
            <a:off x="5352728" y="1815989"/>
            <a:ext cx="327091" cy="322508"/>
            <a:chOff x="5352728" y="1990239"/>
            <a:chExt cx="327091" cy="322508"/>
          </a:xfrm>
        </p:grpSpPr>
        <p:sp>
          <p:nvSpPr>
            <p:cNvPr id="15373" name="Google Shape;15373;p10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10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10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101"/>
          <p:cNvGrpSpPr/>
          <p:nvPr/>
        </p:nvGrpSpPr>
        <p:grpSpPr>
          <a:xfrm>
            <a:off x="7538896" y="1795906"/>
            <a:ext cx="361147" cy="361529"/>
            <a:chOff x="7538896" y="1970156"/>
            <a:chExt cx="361147" cy="361529"/>
          </a:xfrm>
        </p:grpSpPr>
        <p:sp>
          <p:nvSpPr>
            <p:cNvPr id="15377" name="Google Shape;15377;p10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10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10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10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10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10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101"/>
          <p:cNvGrpSpPr/>
          <p:nvPr/>
        </p:nvGrpSpPr>
        <p:grpSpPr>
          <a:xfrm>
            <a:off x="4896099" y="1796670"/>
            <a:ext cx="358155" cy="358123"/>
            <a:chOff x="4896099" y="1970920"/>
            <a:chExt cx="358155" cy="358123"/>
          </a:xfrm>
        </p:grpSpPr>
        <p:sp>
          <p:nvSpPr>
            <p:cNvPr id="15384" name="Google Shape;15384;p10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10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10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101"/>
          <p:cNvGrpSpPr/>
          <p:nvPr/>
        </p:nvGrpSpPr>
        <p:grpSpPr>
          <a:xfrm>
            <a:off x="4048787" y="2802769"/>
            <a:ext cx="283488" cy="198604"/>
            <a:chOff x="4048787" y="2977019"/>
            <a:chExt cx="283488" cy="198604"/>
          </a:xfrm>
        </p:grpSpPr>
        <p:sp>
          <p:nvSpPr>
            <p:cNvPr id="15388" name="Google Shape;15388;p10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10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10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10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10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10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4" name="Google Shape;15394;p101"/>
          <p:cNvGrpSpPr/>
          <p:nvPr/>
        </p:nvGrpSpPr>
        <p:grpSpPr>
          <a:xfrm>
            <a:off x="4054103" y="2255941"/>
            <a:ext cx="218687" cy="349052"/>
            <a:chOff x="4054103" y="2430191"/>
            <a:chExt cx="218687" cy="349052"/>
          </a:xfrm>
        </p:grpSpPr>
        <p:sp>
          <p:nvSpPr>
            <p:cNvPr id="15395" name="Google Shape;15395;p10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10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7" name="Google Shape;15397;p101"/>
          <p:cNvGrpSpPr/>
          <p:nvPr/>
        </p:nvGrpSpPr>
        <p:grpSpPr>
          <a:xfrm>
            <a:off x="2185128" y="2253299"/>
            <a:ext cx="382758" cy="356595"/>
            <a:chOff x="2185128" y="2427549"/>
            <a:chExt cx="382758" cy="356595"/>
          </a:xfrm>
        </p:grpSpPr>
        <p:sp>
          <p:nvSpPr>
            <p:cNvPr id="15398" name="Google Shape;15398;p10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10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10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10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101"/>
          <p:cNvGrpSpPr/>
          <p:nvPr/>
        </p:nvGrpSpPr>
        <p:grpSpPr>
          <a:xfrm>
            <a:off x="3539102" y="2253299"/>
            <a:ext cx="355099" cy="355481"/>
            <a:chOff x="3539102" y="2427549"/>
            <a:chExt cx="355099" cy="355481"/>
          </a:xfrm>
        </p:grpSpPr>
        <p:sp>
          <p:nvSpPr>
            <p:cNvPr id="15403" name="Google Shape;15403;p10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10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5" name="Google Shape;15405;p101"/>
          <p:cNvGrpSpPr/>
          <p:nvPr/>
        </p:nvGrpSpPr>
        <p:grpSpPr>
          <a:xfrm>
            <a:off x="2656907" y="2265043"/>
            <a:ext cx="332757" cy="332343"/>
            <a:chOff x="2656907" y="2439293"/>
            <a:chExt cx="332757" cy="332343"/>
          </a:xfrm>
        </p:grpSpPr>
        <p:sp>
          <p:nvSpPr>
            <p:cNvPr id="15406" name="Google Shape;15406;p10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10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10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10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10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10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10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101"/>
          <p:cNvGrpSpPr/>
          <p:nvPr/>
        </p:nvGrpSpPr>
        <p:grpSpPr>
          <a:xfrm>
            <a:off x="1731523" y="2248366"/>
            <a:ext cx="399435" cy="365698"/>
            <a:chOff x="1731523" y="2422616"/>
            <a:chExt cx="399435" cy="365698"/>
          </a:xfrm>
        </p:grpSpPr>
        <p:sp>
          <p:nvSpPr>
            <p:cNvPr id="15414" name="Google Shape;15414;p10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10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10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7" name="Google Shape;15417;p101"/>
          <p:cNvGrpSpPr/>
          <p:nvPr/>
        </p:nvGrpSpPr>
        <p:grpSpPr>
          <a:xfrm>
            <a:off x="3097241" y="2259314"/>
            <a:ext cx="344883" cy="343387"/>
            <a:chOff x="3097241" y="2433564"/>
            <a:chExt cx="344883" cy="343387"/>
          </a:xfrm>
        </p:grpSpPr>
        <p:sp>
          <p:nvSpPr>
            <p:cNvPr id="15418" name="Google Shape;15418;p10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10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10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10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10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10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10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10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10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101"/>
          <p:cNvGrpSpPr/>
          <p:nvPr/>
        </p:nvGrpSpPr>
        <p:grpSpPr>
          <a:xfrm>
            <a:off x="1278299" y="2265043"/>
            <a:ext cx="410829" cy="332343"/>
            <a:chOff x="1278299" y="2439293"/>
            <a:chExt cx="410829" cy="332343"/>
          </a:xfrm>
        </p:grpSpPr>
        <p:sp>
          <p:nvSpPr>
            <p:cNvPr id="15428" name="Google Shape;15428;p10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10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10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10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10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10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10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10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6" name="Google Shape;15436;p101"/>
          <p:cNvGrpSpPr/>
          <p:nvPr/>
        </p:nvGrpSpPr>
        <p:grpSpPr>
          <a:xfrm>
            <a:off x="870939" y="2265043"/>
            <a:ext cx="331993" cy="331993"/>
            <a:chOff x="870939" y="2439293"/>
            <a:chExt cx="331993" cy="331993"/>
          </a:xfrm>
        </p:grpSpPr>
        <p:sp>
          <p:nvSpPr>
            <p:cNvPr id="15437" name="Google Shape;15437;p10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10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10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10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10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10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10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10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10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10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10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10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10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10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10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10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101"/>
          <p:cNvGrpSpPr/>
          <p:nvPr/>
        </p:nvGrpSpPr>
        <p:grpSpPr>
          <a:xfrm>
            <a:off x="6644957" y="2282103"/>
            <a:ext cx="371395" cy="278904"/>
            <a:chOff x="6644957" y="2456353"/>
            <a:chExt cx="371395" cy="278904"/>
          </a:xfrm>
        </p:grpSpPr>
        <p:sp>
          <p:nvSpPr>
            <p:cNvPr id="15454" name="Google Shape;15454;p10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10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10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10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10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9" name="Google Shape;15459;p101"/>
          <p:cNvGrpSpPr/>
          <p:nvPr/>
        </p:nvGrpSpPr>
        <p:grpSpPr>
          <a:xfrm>
            <a:off x="5388757" y="2240409"/>
            <a:ext cx="260349" cy="362292"/>
            <a:chOff x="5388757" y="2414659"/>
            <a:chExt cx="260349" cy="362292"/>
          </a:xfrm>
        </p:grpSpPr>
        <p:sp>
          <p:nvSpPr>
            <p:cNvPr id="15460" name="Google Shape;15460;p10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10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10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10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10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10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10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10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10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10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10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10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10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10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10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10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10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10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10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10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101"/>
          <p:cNvGrpSpPr/>
          <p:nvPr/>
        </p:nvGrpSpPr>
        <p:grpSpPr>
          <a:xfrm>
            <a:off x="3567142" y="2731507"/>
            <a:ext cx="348288" cy="340331"/>
            <a:chOff x="3567142" y="2905757"/>
            <a:chExt cx="348288" cy="340331"/>
          </a:xfrm>
        </p:grpSpPr>
        <p:sp>
          <p:nvSpPr>
            <p:cNvPr id="15481" name="Google Shape;15481;p10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10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10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10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10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6" name="Google Shape;15486;p101"/>
          <p:cNvGrpSpPr/>
          <p:nvPr/>
        </p:nvGrpSpPr>
        <p:grpSpPr>
          <a:xfrm>
            <a:off x="7967103" y="2240791"/>
            <a:ext cx="355863" cy="361911"/>
            <a:chOff x="7967103" y="2415041"/>
            <a:chExt cx="355863" cy="361911"/>
          </a:xfrm>
        </p:grpSpPr>
        <p:sp>
          <p:nvSpPr>
            <p:cNvPr id="15487" name="Google Shape;15487;p10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10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10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10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10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10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10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10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10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10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10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8" name="Google Shape;15498;p101"/>
          <p:cNvGrpSpPr/>
          <p:nvPr/>
        </p:nvGrpSpPr>
        <p:grpSpPr>
          <a:xfrm>
            <a:off x="7529411" y="2240409"/>
            <a:ext cx="355863" cy="362292"/>
            <a:chOff x="7529411" y="2414659"/>
            <a:chExt cx="355863" cy="362292"/>
          </a:xfrm>
        </p:grpSpPr>
        <p:sp>
          <p:nvSpPr>
            <p:cNvPr id="15499" name="Google Shape;15499;p10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10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10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10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10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10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10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10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10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10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10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10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1" name="Google Shape;15511;p101"/>
          <p:cNvGrpSpPr/>
          <p:nvPr/>
        </p:nvGrpSpPr>
        <p:grpSpPr>
          <a:xfrm>
            <a:off x="5733194" y="2257468"/>
            <a:ext cx="446826" cy="327059"/>
            <a:chOff x="5733194" y="2431718"/>
            <a:chExt cx="446826" cy="327059"/>
          </a:xfrm>
        </p:grpSpPr>
        <p:sp>
          <p:nvSpPr>
            <p:cNvPr id="15512" name="Google Shape;15512;p10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10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10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5" name="Google Shape;15515;p101"/>
          <p:cNvGrpSpPr/>
          <p:nvPr/>
        </p:nvGrpSpPr>
        <p:grpSpPr>
          <a:xfrm>
            <a:off x="4876780" y="2243814"/>
            <a:ext cx="407774" cy="356627"/>
            <a:chOff x="4876780" y="2418064"/>
            <a:chExt cx="407774" cy="356627"/>
          </a:xfrm>
        </p:grpSpPr>
        <p:sp>
          <p:nvSpPr>
            <p:cNvPr id="15516" name="Google Shape;15516;p10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10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10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10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10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10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10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10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101"/>
          <p:cNvGrpSpPr/>
          <p:nvPr/>
        </p:nvGrpSpPr>
        <p:grpSpPr>
          <a:xfrm>
            <a:off x="7070872" y="2236621"/>
            <a:ext cx="398321" cy="371013"/>
            <a:chOff x="7070872" y="2410871"/>
            <a:chExt cx="398321" cy="371013"/>
          </a:xfrm>
        </p:grpSpPr>
        <p:sp>
          <p:nvSpPr>
            <p:cNvPr id="15525" name="Google Shape;15525;p10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10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10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10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29" name="Google Shape;15529;p10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0" name="Google Shape;15530;p101"/>
          <p:cNvGrpSpPr/>
          <p:nvPr/>
        </p:nvGrpSpPr>
        <p:grpSpPr>
          <a:xfrm>
            <a:off x="5318259" y="2807861"/>
            <a:ext cx="371013" cy="220787"/>
            <a:chOff x="5318259" y="2982111"/>
            <a:chExt cx="371013" cy="220787"/>
          </a:xfrm>
        </p:grpSpPr>
        <p:sp>
          <p:nvSpPr>
            <p:cNvPr id="15531" name="Google Shape;15531;p10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10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10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10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10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10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10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10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9" name="Google Shape;15539;p101"/>
          <p:cNvGrpSpPr/>
          <p:nvPr/>
        </p:nvGrpSpPr>
        <p:grpSpPr>
          <a:xfrm>
            <a:off x="7073928" y="2731507"/>
            <a:ext cx="371395" cy="371809"/>
            <a:chOff x="7073928" y="2905757"/>
            <a:chExt cx="371395" cy="371809"/>
          </a:xfrm>
        </p:grpSpPr>
        <p:sp>
          <p:nvSpPr>
            <p:cNvPr id="15540" name="Google Shape;15540;p10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10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10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3" name="Google Shape;15543;p101"/>
          <p:cNvGrpSpPr/>
          <p:nvPr/>
        </p:nvGrpSpPr>
        <p:grpSpPr>
          <a:xfrm>
            <a:off x="6188327" y="2781158"/>
            <a:ext cx="371395" cy="272857"/>
            <a:chOff x="6188327" y="2955408"/>
            <a:chExt cx="371395" cy="272857"/>
          </a:xfrm>
        </p:grpSpPr>
        <p:sp>
          <p:nvSpPr>
            <p:cNvPr id="15544" name="Google Shape;15544;p10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10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6" name="Google Shape;15546;p101"/>
          <p:cNvGrpSpPr/>
          <p:nvPr/>
        </p:nvGrpSpPr>
        <p:grpSpPr>
          <a:xfrm>
            <a:off x="7521454" y="2731889"/>
            <a:ext cx="359651" cy="371013"/>
            <a:chOff x="7521454" y="2906139"/>
            <a:chExt cx="359651" cy="371013"/>
          </a:xfrm>
        </p:grpSpPr>
        <p:sp>
          <p:nvSpPr>
            <p:cNvPr id="15547" name="Google Shape;15547;p10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10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10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10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10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2" name="Google Shape;15552;p101"/>
          <p:cNvGrpSpPr/>
          <p:nvPr/>
        </p:nvGrpSpPr>
        <p:grpSpPr>
          <a:xfrm>
            <a:off x="5782845" y="2732271"/>
            <a:ext cx="301661" cy="371013"/>
            <a:chOff x="5782845" y="2906521"/>
            <a:chExt cx="301661" cy="371013"/>
          </a:xfrm>
        </p:grpSpPr>
        <p:sp>
          <p:nvSpPr>
            <p:cNvPr id="15553" name="Google Shape;15553;p10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10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10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6" name="Google Shape;15556;p101"/>
          <p:cNvGrpSpPr/>
          <p:nvPr/>
        </p:nvGrpSpPr>
        <p:grpSpPr>
          <a:xfrm>
            <a:off x="6630539" y="2743252"/>
            <a:ext cx="371777" cy="349434"/>
            <a:chOff x="6630539" y="2917502"/>
            <a:chExt cx="371777" cy="349434"/>
          </a:xfrm>
        </p:grpSpPr>
        <p:sp>
          <p:nvSpPr>
            <p:cNvPr id="15557" name="Google Shape;15557;p10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10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10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10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10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10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10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4" name="Google Shape;15564;p101"/>
          <p:cNvGrpSpPr/>
          <p:nvPr/>
        </p:nvGrpSpPr>
        <p:grpSpPr>
          <a:xfrm>
            <a:off x="2171474" y="3194979"/>
            <a:ext cx="408156" cy="343737"/>
            <a:chOff x="2171474" y="3369229"/>
            <a:chExt cx="408156" cy="343737"/>
          </a:xfrm>
        </p:grpSpPr>
        <p:sp>
          <p:nvSpPr>
            <p:cNvPr id="15565" name="Google Shape;15565;p10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10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10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10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9" name="Google Shape;15569;p101"/>
          <p:cNvGrpSpPr/>
          <p:nvPr/>
        </p:nvGrpSpPr>
        <p:grpSpPr>
          <a:xfrm>
            <a:off x="4891198" y="2750858"/>
            <a:ext cx="334634" cy="334634"/>
            <a:chOff x="4891198" y="2925108"/>
            <a:chExt cx="334634" cy="334634"/>
          </a:xfrm>
        </p:grpSpPr>
        <p:sp>
          <p:nvSpPr>
            <p:cNvPr id="15570" name="Google Shape;15570;p10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10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10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10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10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10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10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10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101"/>
          <p:cNvGrpSpPr/>
          <p:nvPr/>
        </p:nvGrpSpPr>
        <p:grpSpPr>
          <a:xfrm>
            <a:off x="7976174" y="2750858"/>
            <a:ext cx="334666" cy="334634"/>
            <a:chOff x="7976174" y="2925108"/>
            <a:chExt cx="334666" cy="334634"/>
          </a:xfrm>
        </p:grpSpPr>
        <p:sp>
          <p:nvSpPr>
            <p:cNvPr id="15579" name="Google Shape;15579;p10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10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10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10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10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10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10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10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10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101"/>
          <p:cNvGrpSpPr/>
          <p:nvPr/>
        </p:nvGrpSpPr>
        <p:grpSpPr>
          <a:xfrm>
            <a:off x="3091957" y="3199881"/>
            <a:ext cx="354717" cy="332757"/>
            <a:chOff x="3091957" y="3374131"/>
            <a:chExt cx="354717" cy="332757"/>
          </a:xfrm>
        </p:grpSpPr>
        <p:sp>
          <p:nvSpPr>
            <p:cNvPr id="15589" name="Google Shape;15589;p10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10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10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10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10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10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101"/>
          <p:cNvGrpSpPr/>
          <p:nvPr/>
        </p:nvGrpSpPr>
        <p:grpSpPr>
          <a:xfrm>
            <a:off x="3988156" y="3205960"/>
            <a:ext cx="353954" cy="318880"/>
            <a:chOff x="3988156" y="3380210"/>
            <a:chExt cx="353954" cy="318880"/>
          </a:xfrm>
        </p:grpSpPr>
        <p:sp>
          <p:nvSpPr>
            <p:cNvPr id="15596" name="Google Shape;15596;p10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10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10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10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10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1" name="Google Shape;15601;p101"/>
          <p:cNvGrpSpPr/>
          <p:nvPr/>
        </p:nvGrpSpPr>
        <p:grpSpPr>
          <a:xfrm>
            <a:off x="3541011" y="3193070"/>
            <a:ext cx="348257" cy="346188"/>
            <a:chOff x="3541011" y="3367320"/>
            <a:chExt cx="348257" cy="346188"/>
          </a:xfrm>
        </p:grpSpPr>
        <p:sp>
          <p:nvSpPr>
            <p:cNvPr id="15602" name="Google Shape;15602;p10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10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10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10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101"/>
          <p:cNvGrpSpPr/>
          <p:nvPr/>
        </p:nvGrpSpPr>
        <p:grpSpPr>
          <a:xfrm>
            <a:off x="850092" y="3178684"/>
            <a:ext cx="369517" cy="375660"/>
            <a:chOff x="850092" y="3352934"/>
            <a:chExt cx="369517" cy="375660"/>
          </a:xfrm>
        </p:grpSpPr>
        <p:sp>
          <p:nvSpPr>
            <p:cNvPr id="15607" name="Google Shape;15607;p10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10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10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10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10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2" name="Google Shape;15612;p101"/>
          <p:cNvGrpSpPr/>
          <p:nvPr/>
        </p:nvGrpSpPr>
        <p:grpSpPr>
          <a:xfrm>
            <a:off x="1314678" y="3183967"/>
            <a:ext cx="334666" cy="365348"/>
            <a:chOff x="1314678" y="3358217"/>
            <a:chExt cx="334666" cy="365348"/>
          </a:xfrm>
        </p:grpSpPr>
        <p:sp>
          <p:nvSpPr>
            <p:cNvPr id="15613" name="Google Shape;15613;p10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10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10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10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10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8" name="Google Shape;15618;p101"/>
          <p:cNvGrpSpPr/>
          <p:nvPr/>
        </p:nvGrpSpPr>
        <p:grpSpPr>
          <a:xfrm>
            <a:off x="1748582" y="3198385"/>
            <a:ext cx="359269" cy="335780"/>
            <a:chOff x="1748582" y="3372635"/>
            <a:chExt cx="359269" cy="335780"/>
          </a:xfrm>
        </p:grpSpPr>
        <p:sp>
          <p:nvSpPr>
            <p:cNvPr id="15619" name="Google Shape;15619;p10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0" name="Google Shape;15620;p101"/>
            <p:cNvGrpSpPr/>
            <p:nvPr/>
          </p:nvGrpSpPr>
          <p:grpSpPr>
            <a:xfrm>
              <a:off x="1748582" y="3372635"/>
              <a:ext cx="333520" cy="335780"/>
              <a:chOff x="1748582" y="3372635"/>
              <a:chExt cx="333520" cy="335780"/>
            </a:xfrm>
          </p:grpSpPr>
          <p:sp>
            <p:nvSpPr>
              <p:cNvPr id="15621" name="Google Shape;15621;p10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10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10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24" name="Google Shape;15624;p101"/>
          <p:cNvGrpSpPr/>
          <p:nvPr/>
        </p:nvGrpSpPr>
        <p:grpSpPr>
          <a:xfrm>
            <a:off x="2640993" y="3183585"/>
            <a:ext cx="365348" cy="364966"/>
            <a:chOff x="2640993" y="3357835"/>
            <a:chExt cx="365348" cy="364966"/>
          </a:xfrm>
        </p:grpSpPr>
        <p:sp>
          <p:nvSpPr>
            <p:cNvPr id="15625" name="Google Shape;15625;p10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10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10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10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10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10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10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10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10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10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5" name="Google Shape;15635;p101"/>
          <p:cNvGrpSpPr/>
          <p:nvPr/>
        </p:nvGrpSpPr>
        <p:grpSpPr>
          <a:xfrm>
            <a:off x="4886264" y="3191924"/>
            <a:ext cx="350548" cy="350198"/>
            <a:chOff x="4886264" y="3366174"/>
            <a:chExt cx="350548" cy="350198"/>
          </a:xfrm>
        </p:grpSpPr>
        <p:sp>
          <p:nvSpPr>
            <p:cNvPr id="15636" name="Google Shape;15636;p10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10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10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10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10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10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10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10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10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10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10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10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10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101"/>
          <p:cNvGrpSpPr/>
          <p:nvPr/>
        </p:nvGrpSpPr>
        <p:grpSpPr>
          <a:xfrm>
            <a:off x="5331913" y="3239697"/>
            <a:ext cx="347143" cy="254684"/>
            <a:chOff x="5331913" y="3413947"/>
            <a:chExt cx="347143" cy="254684"/>
          </a:xfrm>
        </p:grpSpPr>
        <p:sp>
          <p:nvSpPr>
            <p:cNvPr id="15650" name="Google Shape;15650;p10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10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10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10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10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10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101"/>
          <p:cNvGrpSpPr/>
          <p:nvPr/>
        </p:nvGrpSpPr>
        <p:grpSpPr>
          <a:xfrm>
            <a:off x="5776798" y="3235528"/>
            <a:ext cx="346379" cy="264518"/>
            <a:chOff x="5776798" y="3409778"/>
            <a:chExt cx="346379" cy="264518"/>
          </a:xfrm>
        </p:grpSpPr>
        <p:sp>
          <p:nvSpPr>
            <p:cNvPr id="15657" name="Google Shape;15657;p10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10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10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10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10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10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101"/>
          <p:cNvGrpSpPr/>
          <p:nvPr/>
        </p:nvGrpSpPr>
        <p:grpSpPr>
          <a:xfrm>
            <a:off x="7108015" y="3222255"/>
            <a:ext cx="344883" cy="290299"/>
            <a:chOff x="7108015" y="3396505"/>
            <a:chExt cx="344883" cy="290299"/>
          </a:xfrm>
        </p:grpSpPr>
        <p:sp>
          <p:nvSpPr>
            <p:cNvPr id="15664" name="Google Shape;15664;p10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10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10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10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8" name="Google Shape;15668;p101"/>
          <p:cNvGrpSpPr/>
          <p:nvPr/>
        </p:nvGrpSpPr>
        <p:grpSpPr>
          <a:xfrm>
            <a:off x="7551754" y="3216558"/>
            <a:ext cx="344883" cy="301311"/>
            <a:chOff x="7551754" y="3390808"/>
            <a:chExt cx="344883" cy="301311"/>
          </a:xfrm>
        </p:grpSpPr>
        <p:sp>
          <p:nvSpPr>
            <p:cNvPr id="15669" name="Google Shape;15669;p10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10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10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10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10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10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10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10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10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10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10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101"/>
          <p:cNvGrpSpPr/>
          <p:nvPr/>
        </p:nvGrpSpPr>
        <p:grpSpPr>
          <a:xfrm>
            <a:off x="6707084" y="3213153"/>
            <a:ext cx="261145" cy="308504"/>
            <a:chOff x="6707084" y="3387403"/>
            <a:chExt cx="261145" cy="308504"/>
          </a:xfrm>
        </p:grpSpPr>
        <p:sp>
          <p:nvSpPr>
            <p:cNvPr id="15681" name="Google Shape;15681;p10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10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10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10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5" name="Google Shape;15685;p101"/>
          <p:cNvGrpSpPr/>
          <p:nvPr/>
        </p:nvGrpSpPr>
        <p:grpSpPr>
          <a:xfrm>
            <a:off x="848978" y="4123387"/>
            <a:ext cx="377824" cy="324418"/>
            <a:chOff x="848978" y="4297637"/>
            <a:chExt cx="377824" cy="324418"/>
          </a:xfrm>
        </p:grpSpPr>
        <p:sp>
          <p:nvSpPr>
            <p:cNvPr id="15686" name="Google Shape;15686;p10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10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101"/>
          <p:cNvGrpSpPr/>
          <p:nvPr/>
        </p:nvGrpSpPr>
        <p:grpSpPr>
          <a:xfrm>
            <a:off x="1754279" y="4112343"/>
            <a:ext cx="351439" cy="345965"/>
            <a:chOff x="1754279" y="4286593"/>
            <a:chExt cx="351439" cy="345965"/>
          </a:xfrm>
        </p:grpSpPr>
        <p:sp>
          <p:nvSpPr>
            <p:cNvPr id="15689" name="Google Shape;15689;p10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10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10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10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10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101"/>
          <p:cNvGrpSpPr/>
          <p:nvPr/>
        </p:nvGrpSpPr>
        <p:grpSpPr>
          <a:xfrm>
            <a:off x="3996113" y="4116926"/>
            <a:ext cx="336512" cy="335048"/>
            <a:chOff x="3996113" y="4291176"/>
            <a:chExt cx="336512" cy="335048"/>
          </a:xfrm>
        </p:grpSpPr>
        <p:sp>
          <p:nvSpPr>
            <p:cNvPr id="15695" name="Google Shape;15695;p10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10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10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98" name="Google Shape;15698;p10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99" name="Google Shape;15699;p101"/>
          <p:cNvGrpSpPr/>
          <p:nvPr/>
        </p:nvGrpSpPr>
        <p:grpSpPr>
          <a:xfrm>
            <a:off x="2179081" y="4111261"/>
            <a:ext cx="397525" cy="348670"/>
            <a:chOff x="2179081" y="4285511"/>
            <a:chExt cx="397525" cy="348670"/>
          </a:xfrm>
        </p:grpSpPr>
        <p:sp>
          <p:nvSpPr>
            <p:cNvPr id="15700" name="Google Shape;15700;p10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10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2" name="Google Shape;15702;p101"/>
          <p:cNvGrpSpPr/>
          <p:nvPr/>
        </p:nvGrpSpPr>
        <p:grpSpPr>
          <a:xfrm>
            <a:off x="3584201" y="4120746"/>
            <a:ext cx="267574" cy="329415"/>
            <a:chOff x="3584201" y="4294996"/>
            <a:chExt cx="267574" cy="329415"/>
          </a:xfrm>
        </p:grpSpPr>
        <p:sp>
          <p:nvSpPr>
            <p:cNvPr id="15703" name="Google Shape;15703;p10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10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10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10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101"/>
          <p:cNvGrpSpPr/>
          <p:nvPr/>
        </p:nvGrpSpPr>
        <p:grpSpPr>
          <a:xfrm>
            <a:off x="3082855" y="4121478"/>
            <a:ext cx="375946" cy="327823"/>
            <a:chOff x="3082855" y="4295728"/>
            <a:chExt cx="375946" cy="327823"/>
          </a:xfrm>
        </p:grpSpPr>
        <p:sp>
          <p:nvSpPr>
            <p:cNvPr id="15708" name="Google Shape;15708;p10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10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10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10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10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10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10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10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10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10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10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9" name="Google Shape;15719;p101"/>
          <p:cNvGrpSpPr/>
          <p:nvPr/>
        </p:nvGrpSpPr>
        <p:grpSpPr>
          <a:xfrm>
            <a:off x="2749016" y="4116926"/>
            <a:ext cx="150831" cy="336926"/>
            <a:chOff x="2749016" y="4291176"/>
            <a:chExt cx="150831" cy="336926"/>
          </a:xfrm>
        </p:grpSpPr>
        <p:sp>
          <p:nvSpPr>
            <p:cNvPr id="15720" name="Google Shape;15720;p10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10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10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10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4" name="Google Shape;15724;p101"/>
          <p:cNvGrpSpPr/>
          <p:nvPr/>
        </p:nvGrpSpPr>
        <p:grpSpPr>
          <a:xfrm>
            <a:off x="7127716" y="4105182"/>
            <a:ext cx="248254" cy="361942"/>
            <a:chOff x="7127716" y="4279432"/>
            <a:chExt cx="248254" cy="361942"/>
          </a:xfrm>
        </p:grpSpPr>
        <p:sp>
          <p:nvSpPr>
            <p:cNvPr id="15725" name="Google Shape;15725;p10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10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10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10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10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10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10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10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10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4" name="Google Shape;15734;p101"/>
          <p:cNvGrpSpPr/>
          <p:nvPr/>
        </p:nvGrpSpPr>
        <p:grpSpPr>
          <a:xfrm>
            <a:off x="7565408" y="4105182"/>
            <a:ext cx="248255" cy="361942"/>
            <a:chOff x="7565408" y="4279432"/>
            <a:chExt cx="248255" cy="361942"/>
          </a:xfrm>
        </p:grpSpPr>
        <p:sp>
          <p:nvSpPr>
            <p:cNvPr id="15735" name="Google Shape;15735;p10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10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10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10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10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10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10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10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3" name="Google Shape;15743;p101"/>
          <p:cNvGrpSpPr/>
          <p:nvPr/>
        </p:nvGrpSpPr>
        <p:grpSpPr>
          <a:xfrm>
            <a:off x="6264109" y="4105182"/>
            <a:ext cx="225498" cy="361560"/>
            <a:chOff x="6264109" y="4279432"/>
            <a:chExt cx="225498" cy="361560"/>
          </a:xfrm>
        </p:grpSpPr>
        <p:sp>
          <p:nvSpPr>
            <p:cNvPr id="15744" name="Google Shape;15744;p10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10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6" name="Google Shape;15746;p101"/>
          <p:cNvGrpSpPr/>
          <p:nvPr/>
        </p:nvGrpSpPr>
        <p:grpSpPr>
          <a:xfrm>
            <a:off x="7929578" y="4110115"/>
            <a:ext cx="395266" cy="351312"/>
            <a:chOff x="7929578" y="4284365"/>
            <a:chExt cx="395266" cy="351312"/>
          </a:xfrm>
        </p:grpSpPr>
        <p:sp>
          <p:nvSpPr>
            <p:cNvPr id="15747" name="Google Shape;15747;p10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10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10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10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101"/>
          <p:cNvGrpSpPr/>
          <p:nvPr/>
        </p:nvGrpSpPr>
        <p:grpSpPr>
          <a:xfrm>
            <a:off x="6595502" y="4149527"/>
            <a:ext cx="426315" cy="332826"/>
            <a:chOff x="6639652" y="4323777"/>
            <a:chExt cx="426315" cy="332826"/>
          </a:xfrm>
        </p:grpSpPr>
        <p:sp>
          <p:nvSpPr>
            <p:cNvPr id="15752" name="Google Shape;15752;p10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10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10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10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10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10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10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10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10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10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2" name="Google Shape;15762;p101"/>
          <p:cNvGrpSpPr/>
          <p:nvPr/>
        </p:nvGrpSpPr>
        <p:grpSpPr>
          <a:xfrm>
            <a:off x="5357662" y="4123387"/>
            <a:ext cx="287275" cy="326296"/>
            <a:chOff x="5357662" y="4297637"/>
            <a:chExt cx="287275" cy="326296"/>
          </a:xfrm>
        </p:grpSpPr>
        <p:sp>
          <p:nvSpPr>
            <p:cNvPr id="15763" name="Google Shape;15763;p10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10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10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10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10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8" name="Google Shape;15768;p101"/>
          <p:cNvGrpSpPr/>
          <p:nvPr/>
        </p:nvGrpSpPr>
        <p:grpSpPr>
          <a:xfrm>
            <a:off x="5774124" y="4120300"/>
            <a:ext cx="331611" cy="331674"/>
            <a:chOff x="5774124" y="4294550"/>
            <a:chExt cx="331611" cy="331674"/>
          </a:xfrm>
        </p:grpSpPr>
        <p:sp>
          <p:nvSpPr>
            <p:cNvPr id="15769" name="Google Shape;15769;p10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10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101"/>
          <p:cNvGrpSpPr/>
          <p:nvPr/>
        </p:nvGrpSpPr>
        <p:grpSpPr>
          <a:xfrm>
            <a:off x="4890434" y="4113139"/>
            <a:ext cx="345997" cy="346029"/>
            <a:chOff x="4890434" y="4287389"/>
            <a:chExt cx="345997" cy="346029"/>
          </a:xfrm>
        </p:grpSpPr>
        <p:sp>
          <p:nvSpPr>
            <p:cNvPr id="15772" name="Google Shape;15772;p10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10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10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10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10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10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10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9" name="Google Shape;15779;p101"/>
          <p:cNvGrpSpPr/>
          <p:nvPr/>
        </p:nvGrpSpPr>
        <p:grpSpPr>
          <a:xfrm>
            <a:off x="2165809" y="3636809"/>
            <a:ext cx="422542" cy="342973"/>
            <a:chOff x="2165809" y="3811059"/>
            <a:chExt cx="422542" cy="342973"/>
          </a:xfrm>
        </p:grpSpPr>
        <p:sp>
          <p:nvSpPr>
            <p:cNvPr id="15780" name="Google Shape;15780;p10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10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10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10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10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10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10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10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10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10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10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10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10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10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10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10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10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10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8" name="Google Shape;15798;p10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9" name="Google Shape;15799;p101"/>
          <p:cNvGrpSpPr/>
          <p:nvPr/>
        </p:nvGrpSpPr>
        <p:grpSpPr>
          <a:xfrm>
            <a:off x="903530" y="3631875"/>
            <a:ext cx="264550" cy="353222"/>
            <a:chOff x="903530" y="3806125"/>
            <a:chExt cx="264550" cy="353222"/>
          </a:xfrm>
        </p:grpSpPr>
        <p:sp>
          <p:nvSpPr>
            <p:cNvPr id="15800" name="Google Shape;15800;p10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10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10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10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4" name="Google Shape;15804;p101"/>
          <p:cNvGrpSpPr/>
          <p:nvPr/>
        </p:nvGrpSpPr>
        <p:grpSpPr>
          <a:xfrm>
            <a:off x="2611458" y="3642124"/>
            <a:ext cx="426329" cy="332375"/>
            <a:chOff x="2611458" y="3816374"/>
            <a:chExt cx="426329" cy="332375"/>
          </a:xfrm>
        </p:grpSpPr>
        <p:sp>
          <p:nvSpPr>
            <p:cNvPr id="15805" name="Google Shape;15805;p10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10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10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10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10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10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10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10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10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10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5" name="Google Shape;15815;p10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6" name="Google Shape;15816;p101"/>
          <p:cNvGrpSpPr/>
          <p:nvPr/>
        </p:nvGrpSpPr>
        <p:grpSpPr>
          <a:xfrm>
            <a:off x="4019984" y="3631143"/>
            <a:ext cx="293704" cy="353954"/>
            <a:chOff x="4019984" y="3805393"/>
            <a:chExt cx="293704" cy="353954"/>
          </a:xfrm>
        </p:grpSpPr>
        <p:sp>
          <p:nvSpPr>
            <p:cNvPr id="15817" name="Google Shape;15817;p10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10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9" name="Google Shape;15819;p101"/>
          <p:cNvGrpSpPr/>
          <p:nvPr/>
        </p:nvGrpSpPr>
        <p:grpSpPr>
          <a:xfrm>
            <a:off x="8006505" y="3215794"/>
            <a:ext cx="323654" cy="303189"/>
            <a:chOff x="8006505" y="3390044"/>
            <a:chExt cx="323654" cy="303189"/>
          </a:xfrm>
        </p:grpSpPr>
        <p:sp>
          <p:nvSpPr>
            <p:cNvPr id="15820" name="Google Shape;15820;p10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10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10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10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10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10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6" name="Google Shape;15826;p101"/>
          <p:cNvGrpSpPr/>
          <p:nvPr/>
        </p:nvGrpSpPr>
        <p:grpSpPr>
          <a:xfrm>
            <a:off x="1299146" y="3632257"/>
            <a:ext cx="367990" cy="351312"/>
            <a:chOff x="1299146" y="3806507"/>
            <a:chExt cx="367990" cy="351312"/>
          </a:xfrm>
        </p:grpSpPr>
        <p:sp>
          <p:nvSpPr>
            <p:cNvPr id="15827" name="Google Shape;15827;p10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10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29" name="Google Shape;15829;p10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0" name="Google Shape;15830;p101"/>
          <p:cNvGrpSpPr/>
          <p:nvPr/>
        </p:nvGrpSpPr>
        <p:grpSpPr>
          <a:xfrm>
            <a:off x="3095745" y="3631143"/>
            <a:ext cx="352840" cy="354717"/>
            <a:chOff x="3095745" y="3805393"/>
            <a:chExt cx="352840" cy="354717"/>
          </a:xfrm>
        </p:grpSpPr>
        <p:sp>
          <p:nvSpPr>
            <p:cNvPr id="15831" name="Google Shape;15831;p10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10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10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10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10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10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101"/>
          <p:cNvGrpSpPr/>
          <p:nvPr/>
        </p:nvGrpSpPr>
        <p:grpSpPr>
          <a:xfrm>
            <a:off x="7550258" y="3658420"/>
            <a:ext cx="371395" cy="301279"/>
            <a:chOff x="7550258" y="3832670"/>
            <a:chExt cx="371395" cy="301279"/>
          </a:xfrm>
        </p:grpSpPr>
        <p:sp>
          <p:nvSpPr>
            <p:cNvPr id="15838" name="Google Shape;15838;p10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10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10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10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10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10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10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10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10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10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10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10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10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10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10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10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10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10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56" name="Google Shape;15856;p10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7" name="Google Shape;15857;p101"/>
          <p:cNvGrpSpPr/>
          <p:nvPr/>
        </p:nvGrpSpPr>
        <p:grpSpPr>
          <a:xfrm>
            <a:off x="6659725" y="3633785"/>
            <a:ext cx="367608" cy="350548"/>
            <a:chOff x="6659725" y="3808035"/>
            <a:chExt cx="367608" cy="350548"/>
          </a:xfrm>
        </p:grpSpPr>
        <p:sp>
          <p:nvSpPr>
            <p:cNvPr id="15858" name="Google Shape;15858;p10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10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0" name="Google Shape;15860;p101"/>
          <p:cNvGrpSpPr/>
          <p:nvPr/>
        </p:nvGrpSpPr>
        <p:grpSpPr>
          <a:xfrm>
            <a:off x="6219391" y="3642506"/>
            <a:ext cx="356627" cy="334252"/>
            <a:chOff x="6219391" y="3816756"/>
            <a:chExt cx="356627" cy="334252"/>
          </a:xfrm>
        </p:grpSpPr>
        <p:sp>
          <p:nvSpPr>
            <p:cNvPr id="15861" name="Google Shape;15861;p10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10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10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10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5" name="Google Shape;15865;p101"/>
          <p:cNvGrpSpPr/>
          <p:nvPr/>
        </p:nvGrpSpPr>
        <p:grpSpPr>
          <a:xfrm>
            <a:off x="5778676" y="3652722"/>
            <a:ext cx="349052" cy="313055"/>
            <a:chOff x="5778676" y="3826972"/>
            <a:chExt cx="349052" cy="313055"/>
          </a:xfrm>
        </p:grpSpPr>
        <p:sp>
          <p:nvSpPr>
            <p:cNvPr id="15866" name="Google Shape;15866;p10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10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10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10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10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1" name="Google Shape;15871;p101"/>
          <p:cNvGrpSpPr/>
          <p:nvPr/>
        </p:nvGrpSpPr>
        <p:grpSpPr>
          <a:xfrm>
            <a:off x="5355784" y="3660297"/>
            <a:ext cx="299019" cy="297905"/>
            <a:chOff x="5355784" y="3834547"/>
            <a:chExt cx="299019" cy="297905"/>
          </a:xfrm>
        </p:grpSpPr>
        <p:sp>
          <p:nvSpPr>
            <p:cNvPr id="15872" name="Google Shape;15872;p10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10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10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10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6" name="Google Shape;15876;p101"/>
          <p:cNvGrpSpPr/>
          <p:nvPr/>
        </p:nvGrpSpPr>
        <p:grpSpPr>
          <a:xfrm>
            <a:off x="8036455" y="3633021"/>
            <a:ext cx="292176" cy="353985"/>
            <a:chOff x="8036455" y="3807271"/>
            <a:chExt cx="292176" cy="353985"/>
          </a:xfrm>
        </p:grpSpPr>
        <p:sp>
          <p:nvSpPr>
            <p:cNvPr id="15877" name="Google Shape;15877;p10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10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9" name="Google Shape;15879;p101"/>
          <p:cNvGrpSpPr/>
          <p:nvPr/>
        </p:nvGrpSpPr>
        <p:grpSpPr>
          <a:xfrm>
            <a:off x="4874902" y="3634549"/>
            <a:ext cx="345615" cy="350835"/>
            <a:chOff x="4874902" y="3808799"/>
            <a:chExt cx="345615" cy="350835"/>
          </a:xfrm>
        </p:grpSpPr>
        <p:sp>
          <p:nvSpPr>
            <p:cNvPr id="15880" name="Google Shape;15880;p10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10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10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10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10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10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10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10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10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10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10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10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10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10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10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10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10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97" name="Google Shape;15897;p101"/>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5898" name="Google Shape;15898;p101"/>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02"/>
        <p:cNvGrpSpPr/>
        <p:nvPr/>
      </p:nvGrpSpPr>
      <p:grpSpPr>
        <a:xfrm>
          <a:off x="0" y="0"/>
          <a:ext cx="0" cy="0"/>
          <a:chOff x="0" y="0"/>
          <a:chExt cx="0" cy="0"/>
        </a:xfrm>
      </p:grpSpPr>
      <p:grpSp>
        <p:nvGrpSpPr>
          <p:cNvPr id="15903" name="Google Shape;15903;p102"/>
          <p:cNvGrpSpPr/>
          <p:nvPr/>
        </p:nvGrpSpPr>
        <p:grpSpPr>
          <a:xfrm>
            <a:off x="2704005" y="4083381"/>
            <a:ext cx="342144" cy="362704"/>
            <a:chOff x="2704005" y="4258781"/>
            <a:chExt cx="342144" cy="362704"/>
          </a:xfrm>
        </p:grpSpPr>
        <p:sp>
          <p:nvSpPr>
            <p:cNvPr id="15904" name="Google Shape;15904;p10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10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10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10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10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10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10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1" name="Google Shape;15911;p102"/>
          <p:cNvGrpSpPr/>
          <p:nvPr/>
        </p:nvGrpSpPr>
        <p:grpSpPr>
          <a:xfrm>
            <a:off x="2157462" y="4083096"/>
            <a:ext cx="347435" cy="363370"/>
            <a:chOff x="2157462" y="4258496"/>
            <a:chExt cx="347435" cy="363370"/>
          </a:xfrm>
        </p:grpSpPr>
        <p:sp>
          <p:nvSpPr>
            <p:cNvPr id="15912" name="Google Shape;15912;p10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10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10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5" name="Google Shape;15915;p102"/>
          <p:cNvGrpSpPr/>
          <p:nvPr/>
        </p:nvGrpSpPr>
        <p:grpSpPr>
          <a:xfrm>
            <a:off x="4010963" y="3588381"/>
            <a:ext cx="343665" cy="363211"/>
            <a:chOff x="4010963" y="3763781"/>
            <a:chExt cx="343665" cy="363211"/>
          </a:xfrm>
        </p:grpSpPr>
        <p:sp>
          <p:nvSpPr>
            <p:cNvPr id="15916" name="Google Shape;15916;p10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10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10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10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10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102"/>
          <p:cNvGrpSpPr/>
          <p:nvPr/>
        </p:nvGrpSpPr>
        <p:grpSpPr>
          <a:xfrm>
            <a:off x="2214042" y="3635109"/>
            <a:ext cx="368153" cy="311193"/>
            <a:chOff x="2214042" y="3810509"/>
            <a:chExt cx="368153" cy="311193"/>
          </a:xfrm>
        </p:grpSpPr>
        <p:sp>
          <p:nvSpPr>
            <p:cNvPr id="15922" name="Google Shape;15922;p10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10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4" name="Google Shape;15924;p102"/>
          <p:cNvGrpSpPr/>
          <p:nvPr/>
        </p:nvGrpSpPr>
        <p:grpSpPr>
          <a:xfrm>
            <a:off x="1768938" y="3606819"/>
            <a:ext cx="367805" cy="367773"/>
            <a:chOff x="1768938" y="3782219"/>
            <a:chExt cx="367805" cy="367773"/>
          </a:xfrm>
        </p:grpSpPr>
        <p:sp>
          <p:nvSpPr>
            <p:cNvPr id="15925" name="Google Shape;15925;p10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10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10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10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10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102"/>
          <p:cNvGrpSpPr/>
          <p:nvPr/>
        </p:nvGrpSpPr>
        <p:grpSpPr>
          <a:xfrm>
            <a:off x="2681385" y="3623039"/>
            <a:ext cx="325544" cy="327413"/>
            <a:chOff x="2681385" y="3798439"/>
            <a:chExt cx="325544" cy="327413"/>
          </a:xfrm>
        </p:grpSpPr>
        <p:sp>
          <p:nvSpPr>
            <p:cNvPr id="15931" name="Google Shape;15931;p10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10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10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10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10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10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10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102"/>
          <p:cNvGrpSpPr/>
          <p:nvPr/>
        </p:nvGrpSpPr>
        <p:grpSpPr>
          <a:xfrm>
            <a:off x="6243928" y="4088102"/>
            <a:ext cx="274254" cy="350824"/>
            <a:chOff x="6243928" y="4263502"/>
            <a:chExt cx="274254" cy="350824"/>
          </a:xfrm>
        </p:grpSpPr>
        <p:sp>
          <p:nvSpPr>
            <p:cNvPr id="15939" name="Google Shape;15939;p10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10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10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10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10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10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10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10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7" name="Google Shape;15947;p102"/>
          <p:cNvGrpSpPr/>
          <p:nvPr/>
        </p:nvGrpSpPr>
        <p:grpSpPr>
          <a:xfrm>
            <a:off x="3560600" y="3587938"/>
            <a:ext cx="352345" cy="363655"/>
            <a:chOff x="3560600" y="3763338"/>
            <a:chExt cx="352345" cy="363655"/>
          </a:xfrm>
        </p:grpSpPr>
        <p:sp>
          <p:nvSpPr>
            <p:cNvPr id="15948" name="Google Shape;15948;p10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10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10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1" name="Google Shape;15951;p102"/>
          <p:cNvGrpSpPr/>
          <p:nvPr/>
        </p:nvGrpSpPr>
        <p:grpSpPr>
          <a:xfrm>
            <a:off x="5790556" y="4085852"/>
            <a:ext cx="279513" cy="356083"/>
            <a:chOff x="5790556" y="4261252"/>
            <a:chExt cx="279513" cy="356083"/>
          </a:xfrm>
        </p:grpSpPr>
        <p:sp>
          <p:nvSpPr>
            <p:cNvPr id="15952" name="Google Shape;15952;p10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10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10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10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10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10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10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9" name="Google Shape;15959;p102"/>
          <p:cNvGrpSpPr/>
          <p:nvPr/>
        </p:nvGrpSpPr>
        <p:grpSpPr>
          <a:xfrm>
            <a:off x="5341333" y="4085852"/>
            <a:ext cx="278752" cy="356463"/>
            <a:chOff x="5341333" y="4261252"/>
            <a:chExt cx="278752" cy="356463"/>
          </a:xfrm>
        </p:grpSpPr>
        <p:sp>
          <p:nvSpPr>
            <p:cNvPr id="15960" name="Google Shape;15960;p10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10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10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10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10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10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10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7" name="Google Shape;15967;p10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8" name="Google Shape;15968;p102"/>
          <p:cNvGrpSpPr/>
          <p:nvPr/>
        </p:nvGrpSpPr>
        <p:grpSpPr>
          <a:xfrm>
            <a:off x="3103646" y="3590676"/>
            <a:ext cx="360233" cy="362451"/>
            <a:chOff x="3107608" y="3763401"/>
            <a:chExt cx="360233" cy="362451"/>
          </a:xfrm>
        </p:grpSpPr>
        <p:sp>
          <p:nvSpPr>
            <p:cNvPr id="15969" name="Google Shape;15969;p10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10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10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2" name="Google Shape;15972;p102"/>
          <p:cNvGrpSpPr/>
          <p:nvPr/>
        </p:nvGrpSpPr>
        <p:grpSpPr>
          <a:xfrm>
            <a:off x="889343" y="3625827"/>
            <a:ext cx="351585" cy="339705"/>
            <a:chOff x="889343" y="3801227"/>
            <a:chExt cx="351585" cy="339705"/>
          </a:xfrm>
        </p:grpSpPr>
        <p:sp>
          <p:nvSpPr>
            <p:cNvPr id="15973" name="Google Shape;15973;p10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10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10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10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10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8" name="Google Shape;15978;p102"/>
          <p:cNvGrpSpPr/>
          <p:nvPr/>
        </p:nvGrpSpPr>
        <p:grpSpPr>
          <a:xfrm>
            <a:off x="4896609" y="4085472"/>
            <a:ext cx="278784" cy="355323"/>
            <a:chOff x="4896609" y="4260872"/>
            <a:chExt cx="278784" cy="355323"/>
          </a:xfrm>
        </p:grpSpPr>
        <p:sp>
          <p:nvSpPr>
            <p:cNvPr id="15979" name="Google Shape;15979;p10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10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10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10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10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10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102"/>
          <p:cNvGrpSpPr/>
          <p:nvPr/>
        </p:nvGrpSpPr>
        <p:grpSpPr>
          <a:xfrm>
            <a:off x="7598438" y="4090731"/>
            <a:ext cx="260283" cy="345914"/>
            <a:chOff x="7598438" y="4266131"/>
            <a:chExt cx="260283" cy="345914"/>
          </a:xfrm>
        </p:grpSpPr>
        <p:sp>
          <p:nvSpPr>
            <p:cNvPr id="15986" name="Google Shape;15986;p10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10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10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10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10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10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10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3" name="Google Shape;15993;p102"/>
          <p:cNvGrpSpPr/>
          <p:nvPr/>
        </p:nvGrpSpPr>
        <p:grpSpPr>
          <a:xfrm>
            <a:off x="1767069" y="3184746"/>
            <a:ext cx="286324" cy="348163"/>
            <a:chOff x="1767069" y="3360146"/>
            <a:chExt cx="286324" cy="348163"/>
          </a:xfrm>
        </p:grpSpPr>
        <p:sp>
          <p:nvSpPr>
            <p:cNvPr id="15994" name="Google Shape;15994;p10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10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10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10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10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10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10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1" name="Google Shape;16001;p102"/>
          <p:cNvGrpSpPr/>
          <p:nvPr/>
        </p:nvGrpSpPr>
        <p:grpSpPr>
          <a:xfrm>
            <a:off x="7149944" y="4090731"/>
            <a:ext cx="260283" cy="345914"/>
            <a:chOff x="7149944" y="4266131"/>
            <a:chExt cx="260283" cy="345914"/>
          </a:xfrm>
        </p:grpSpPr>
        <p:sp>
          <p:nvSpPr>
            <p:cNvPr id="16002" name="Google Shape;16002;p10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10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10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10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10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10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8" name="Google Shape;16008;p102"/>
          <p:cNvGrpSpPr/>
          <p:nvPr/>
        </p:nvGrpSpPr>
        <p:grpSpPr>
          <a:xfrm>
            <a:off x="6695051" y="4083951"/>
            <a:ext cx="270104" cy="360233"/>
            <a:chOff x="6695051" y="4259351"/>
            <a:chExt cx="270104" cy="360233"/>
          </a:xfrm>
        </p:grpSpPr>
        <p:sp>
          <p:nvSpPr>
            <p:cNvPr id="16009" name="Google Shape;16009;p10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10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10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10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3" name="Google Shape;16013;p102"/>
          <p:cNvGrpSpPr/>
          <p:nvPr/>
        </p:nvGrpSpPr>
        <p:grpSpPr>
          <a:xfrm>
            <a:off x="8047661" y="4082051"/>
            <a:ext cx="277263" cy="362514"/>
            <a:chOff x="8047661" y="4257451"/>
            <a:chExt cx="277263" cy="362514"/>
          </a:xfrm>
        </p:grpSpPr>
        <p:sp>
          <p:nvSpPr>
            <p:cNvPr id="16014" name="Google Shape;16014;p10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10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10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10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8" name="Google Shape;16018;p102"/>
          <p:cNvGrpSpPr/>
          <p:nvPr/>
        </p:nvGrpSpPr>
        <p:grpSpPr>
          <a:xfrm>
            <a:off x="6248078" y="3609068"/>
            <a:ext cx="277263" cy="356115"/>
            <a:chOff x="6248078" y="3784468"/>
            <a:chExt cx="277263" cy="356115"/>
          </a:xfrm>
        </p:grpSpPr>
        <p:sp>
          <p:nvSpPr>
            <p:cNvPr id="16019" name="Google Shape;16019;p10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10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10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10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10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4" name="Google Shape;16024;p102"/>
          <p:cNvGrpSpPr/>
          <p:nvPr/>
        </p:nvGrpSpPr>
        <p:grpSpPr>
          <a:xfrm>
            <a:off x="5800725" y="3610589"/>
            <a:ext cx="277644" cy="354594"/>
            <a:chOff x="5800725" y="3785989"/>
            <a:chExt cx="277644" cy="354594"/>
          </a:xfrm>
        </p:grpSpPr>
        <p:sp>
          <p:nvSpPr>
            <p:cNvPr id="16025" name="Google Shape;16025;p10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10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10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10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10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10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10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2" name="Google Shape;16032;p102"/>
          <p:cNvGrpSpPr/>
          <p:nvPr/>
        </p:nvGrpSpPr>
        <p:grpSpPr>
          <a:xfrm>
            <a:off x="2206122" y="3185348"/>
            <a:ext cx="308183" cy="347561"/>
            <a:chOff x="2206122" y="3360748"/>
            <a:chExt cx="308183" cy="347561"/>
          </a:xfrm>
        </p:grpSpPr>
        <p:sp>
          <p:nvSpPr>
            <p:cNvPr id="16033" name="Google Shape;16033;p10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10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10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10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10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8" name="Google Shape;16038;p102"/>
          <p:cNvGrpSpPr/>
          <p:nvPr/>
        </p:nvGrpSpPr>
        <p:grpSpPr>
          <a:xfrm>
            <a:off x="5353403" y="3610209"/>
            <a:ext cx="277992" cy="354974"/>
            <a:chOff x="5353403" y="3785609"/>
            <a:chExt cx="277992" cy="354974"/>
          </a:xfrm>
        </p:grpSpPr>
        <p:sp>
          <p:nvSpPr>
            <p:cNvPr id="16039" name="Google Shape;16039;p10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10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10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10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10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10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102"/>
          <p:cNvGrpSpPr/>
          <p:nvPr/>
        </p:nvGrpSpPr>
        <p:grpSpPr>
          <a:xfrm>
            <a:off x="4896229" y="3610589"/>
            <a:ext cx="278784" cy="354594"/>
            <a:chOff x="4896229" y="3785989"/>
            <a:chExt cx="278784" cy="354594"/>
          </a:xfrm>
        </p:grpSpPr>
        <p:sp>
          <p:nvSpPr>
            <p:cNvPr id="16046" name="Google Shape;16046;p10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10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10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10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10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10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2" name="Google Shape;16052;p102"/>
          <p:cNvGrpSpPr/>
          <p:nvPr/>
        </p:nvGrpSpPr>
        <p:grpSpPr>
          <a:xfrm>
            <a:off x="7592387" y="3612458"/>
            <a:ext cx="273874" cy="351204"/>
            <a:chOff x="7592387" y="3787858"/>
            <a:chExt cx="273874" cy="351204"/>
          </a:xfrm>
        </p:grpSpPr>
        <p:sp>
          <p:nvSpPr>
            <p:cNvPr id="16053" name="Google Shape;16053;p10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10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10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10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7" name="Google Shape;16057;p102"/>
          <p:cNvGrpSpPr/>
          <p:nvPr/>
        </p:nvGrpSpPr>
        <p:grpSpPr>
          <a:xfrm>
            <a:off x="7145794" y="3612458"/>
            <a:ext cx="274254" cy="350444"/>
            <a:chOff x="7145794" y="3787858"/>
            <a:chExt cx="274254" cy="350444"/>
          </a:xfrm>
        </p:grpSpPr>
        <p:sp>
          <p:nvSpPr>
            <p:cNvPr id="16058" name="Google Shape;16058;p10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10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10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10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10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10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102"/>
          <p:cNvGrpSpPr/>
          <p:nvPr/>
        </p:nvGrpSpPr>
        <p:grpSpPr>
          <a:xfrm>
            <a:off x="8054060" y="3611698"/>
            <a:ext cx="266334" cy="353834"/>
            <a:chOff x="8054060" y="3787098"/>
            <a:chExt cx="266334" cy="353834"/>
          </a:xfrm>
        </p:grpSpPr>
        <p:sp>
          <p:nvSpPr>
            <p:cNvPr id="16065" name="Google Shape;16065;p10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10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10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10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9" name="Google Shape;16069;p102"/>
          <p:cNvGrpSpPr/>
          <p:nvPr/>
        </p:nvGrpSpPr>
        <p:grpSpPr>
          <a:xfrm>
            <a:off x="6702211" y="3607199"/>
            <a:ext cx="270104" cy="361754"/>
            <a:chOff x="6702211" y="3782599"/>
            <a:chExt cx="270104" cy="361754"/>
          </a:xfrm>
        </p:grpSpPr>
        <p:sp>
          <p:nvSpPr>
            <p:cNvPr id="16070" name="Google Shape;16070;p10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10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10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10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10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102"/>
          <p:cNvGrpSpPr/>
          <p:nvPr/>
        </p:nvGrpSpPr>
        <p:grpSpPr>
          <a:xfrm>
            <a:off x="3516886" y="3263327"/>
            <a:ext cx="391854" cy="269922"/>
            <a:chOff x="3516850" y="3406526"/>
            <a:chExt cx="369674" cy="254644"/>
          </a:xfrm>
        </p:grpSpPr>
        <p:sp>
          <p:nvSpPr>
            <p:cNvPr id="16076" name="Google Shape;16076;p10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10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10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10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0" name="Google Shape;16080;p102"/>
          <p:cNvGrpSpPr/>
          <p:nvPr/>
        </p:nvGrpSpPr>
        <p:grpSpPr>
          <a:xfrm>
            <a:off x="1310655" y="3185127"/>
            <a:ext cx="306314" cy="347403"/>
            <a:chOff x="1310655" y="3360527"/>
            <a:chExt cx="306314" cy="347403"/>
          </a:xfrm>
        </p:grpSpPr>
        <p:sp>
          <p:nvSpPr>
            <p:cNvPr id="16081" name="Google Shape;16081;p10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10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10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10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10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102"/>
          <p:cNvGrpSpPr/>
          <p:nvPr/>
        </p:nvGrpSpPr>
        <p:grpSpPr>
          <a:xfrm>
            <a:off x="3119678" y="3184746"/>
            <a:ext cx="269343" cy="348543"/>
            <a:chOff x="3119678" y="3360146"/>
            <a:chExt cx="269343" cy="348543"/>
          </a:xfrm>
        </p:grpSpPr>
        <p:sp>
          <p:nvSpPr>
            <p:cNvPr id="16087" name="Google Shape;16087;p10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10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10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10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10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10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10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4" name="Google Shape;16094;p102"/>
          <p:cNvGrpSpPr/>
          <p:nvPr/>
        </p:nvGrpSpPr>
        <p:grpSpPr>
          <a:xfrm>
            <a:off x="3967213" y="3181547"/>
            <a:ext cx="368185" cy="354753"/>
            <a:chOff x="3967213" y="3356947"/>
            <a:chExt cx="368185" cy="354753"/>
          </a:xfrm>
        </p:grpSpPr>
        <p:sp>
          <p:nvSpPr>
            <p:cNvPr id="16095" name="Google Shape;16095;p10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10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10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10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10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0" name="Google Shape;16100;p102"/>
          <p:cNvGrpSpPr/>
          <p:nvPr/>
        </p:nvGrpSpPr>
        <p:grpSpPr>
          <a:xfrm>
            <a:off x="871254" y="3184746"/>
            <a:ext cx="285183" cy="347023"/>
            <a:chOff x="871254" y="3360146"/>
            <a:chExt cx="285183" cy="347023"/>
          </a:xfrm>
        </p:grpSpPr>
        <p:sp>
          <p:nvSpPr>
            <p:cNvPr id="16101" name="Google Shape;16101;p10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10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10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10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102"/>
          <p:cNvGrpSpPr/>
          <p:nvPr/>
        </p:nvGrpSpPr>
        <p:grpSpPr>
          <a:xfrm>
            <a:off x="2665165" y="3184746"/>
            <a:ext cx="281794" cy="349684"/>
            <a:chOff x="2665165" y="3360146"/>
            <a:chExt cx="281794" cy="349684"/>
          </a:xfrm>
        </p:grpSpPr>
        <p:sp>
          <p:nvSpPr>
            <p:cNvPr id="16106" name="Google Shape;16106;p10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10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10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10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10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1" name="Google Shape;16111;p102"/>
          <p:cNvGrpSpPr/>
          <p:nvPr/>
        </p:nvGrpSpPr>
        <p:grpSpPr>
          <a:xfrm>
            <a:off x="7156344" y="3172296"/>
            <a:ext cx="264465" cy="353074"/>
            <a:chOff x="7156344" y="3347696"/>
            <a:chExt cx="264465" cy="353074"/>
          </a:xfrm>
        </p:grpSpPr>
        <p:sp>
          <p:nvSpPr>
            <p:cNvPr id="16112" name="Google Shape;16112;p10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10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10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10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10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7" name="Google Shape;16117;p102"/>
          <p:cNvGrpSpPr/>
          <p:nvPr/>
        </p:nvGrpSpPr>
        <p:grpSpPr>
          <a:xfrm>
            <a:off x="6703732" y="3171536"/>
            <a:ext cx="264813" cy="352693"/>
            <a:chOff x="6703732" y="3346936"/>
            <a:chExt cx="264813" cy="352693"/>
          </a:xfrm>
        </p:grpSpPr>
        <p:sp>
          <p:nvSpPr>
            <p:cNvPr id="16118" name="Google Shape;16118;p10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10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10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10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10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3" name="Google Shape;16123;p102"/>
          <p:cNvGrpSpPr/>
          <p:nvPr/>
        </p:nvGrpSpPr>
        <p:grpSpPr>
          <a:xfrm>
            <a:off x="6252228" y="3171536"/>
            <a:ext cx="265193" cy="352693"/>
            <a:chOff x="6252228" y="3346936"/>
            <a:chExt cx="265193" cy="352693"/>
          </a:xfrm>
        </p:grpSpPr>
        <p:sp>
          <p:nvSpPr>
            <p:cNvPr id="16124" name="Google Shape;16124;p10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10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10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7" name="Google Shape;16127;p102"/>
          <p:cNvGrpSpPr/>
          <p:nvPr/>
        </p:nvGrpSpPr>
        <p:grpSpPr>
          <a:xfrm>
            <a:off x="5801105" y="3172296"/>
            <a:ext cx="264813" cy="351933"/>
            <a:chOff x="5801105" y="3347696"/>
            <a:chExt cx="264813" cy="351933"/>
          </a:xfrm>
        </p:grpSpPr>
        <p:sp>
          <p:nvSpPr>
            <p:cNvPr id="16128" name="Google Shape;16128;p10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10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10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10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2" name="Google Shape;16132;p102"/>
          <p:cNvGrpSpPr/>
          <p:nvPr/>
        </p:nvGrpSpPr>
        <p:grpSpPr>
          <a:xfrm>
            <a:off x="5349253" y="3171536"/>
            <a:ext cx="265922" cy="352693"/>
            <a:chOff x="5349253" y="3346936"/>
            <a:chExt cx="265922" cy="352693"/>
          </a:xfrm>
        </p:grpSpPr>
        <p:sp>
          <p:nvSpPr>
            <p:cNvPr id="16133" name="Google Shape;16133;p10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10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10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10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10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10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102"/>
          <p:cNvGrpSpPr/>
          <p:nvPr/>
        </p:nvGrpSpPr>
        <p:grpSpPr>
          <a:xfrm>
            <a:off x="4907159" y="3171536"/>
            <a:ext cx="264845" cy="354214"/>
            <a:chOff x="4907159" y="3346936"/>
            <a:chExt cx="264845" cy="354214"/>
          </a:xfrm>
        </p:grpSpPr>
        <p:sp>
          <p:nvSpPr>
            <p:cNvPr id="16140" name="Google Shape;16140;p10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10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2" name="Google Shape;16142;p102"/>
          <p:cNvGrpSpPr/>
          <p:nvPr/>
        </p:nvGrpSpPr>
        <p:grpSpPr>
          <a:xfrm>
            <a:off x="8048421" y="3159086"/>
            <a:ext cx="276503" cy="369674"/>
            <a:chOff x="8048421" y="3334486"/>
            <a:chExt cx="276503" cy="369674"/>
          </a:xfrm>
        </p:grpSpPr>
        <p:sp>
          <p:nvSpPr>
            <p:cNvPr id="16143" name="Google Shape;16143;p10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10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10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10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10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10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9" name="Google Shape;16149;p102"/>
          <p:cNvGrpSpPr/>
          <p:nvPr/>
        </p:nvGrpSpPr>
        <p:grpSpPr>
          <a:xfrm>
            <a:off x="7575787" y="3154555"/>
            <a:ext cx="295384" cy="376834"/>
            <a:chOff x="7575787" y="3329955"/>
            <a:chExt cx="295384" cy="376834"/>
          </a:xfrm>
        </p:grpSpPr>
        <p:sp>
          <p:nvSpPr>
            <p:cNvPr id="16150" name="Google Shape;16150;p10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10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10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10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10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10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6" name="Google Shape;16156;p102"/>
          <p:cNvGrpSpPr/>
          <p:nvPr/>
        </p:nvGrpSpPr>
        <p:grpSpPr>
          <a:xfrm>
            <a:off x="864062" y="2709103"/>
            <a:ext cx="264084" cy="347783"/>
            <a:chOff x="864062" y="2884503"/>
            <a:chExt cx="264084" cy="347783"/>
          </a:xfrm>
        </p:grpSpPr>
        <p:sp>
          <p:nvSpPr>
            <p:cNvPr id="16157" name="Google Shape;16157;p10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10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10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10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10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10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10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10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10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10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7" name="Google Shape;16167;p102"/>
          <p:cNvGrpSpPr/>
          <p:nvPr/>
        </p:nvGrpSpPr>
        <p:grpSpPr>
          <a:xfrm>
            <a:off x="3978523" y="2709261"/>
            <a:ext cx="348955" cy="346516"/>
            <a:chOff x="3978523" y="2884661"/>
            <a:chExt cx="348955" cy="346516"/>
          </a:xfrm>
        </p:grpSpPr>
        <p:sp>
          <p:nvSpPr>
            <p:cNvPr id="16168" name="Google Shape;16168;p10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10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10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10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10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10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10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10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6" name="Google Shape;16176;p102"/>
          <p:cNvGrpSpPr/>
          <p:nvPr/>
        </p:nvGrpSpPr>
        <p:grpSpPr>
          <a:xfrm>
            <a:off x="3527780" y="2709863"/>
            <a:ext cx="347435" cy="345534"/>
            <a:chOff x="3527780" y="2885263"/>
            <a:chExt cx="347435" cy="345534"/>
          </a:xfrm>
        </p:grpSpPr>
        <p:sp>
          <p:nvSpPr>
            <p:cNvPr id="16177" name="Google Shape;16177;p10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10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10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10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10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10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10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10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10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10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10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10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10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10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10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10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10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10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10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10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10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10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10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102"/>
          <p:cNvGrpSpPr/>
          <p:nvPr/>
        </p:nvGrpSpPr>
        <p:grpSpPr>
          <a:xfrm>
            <a:off x="2239671" y="2709103"/>
            <a:ext cx="218053" cy="348543"/>
            <a:chOff x="2239671" y="2884503"/>
            <a:chExt cx="218053" cy="348543"/>
          </a:xfrm>
        </p:grpSpPr>
        <p:sp>
          <p:nvSpPr>
            <p:cNvPr id="16201" name="Google Shape;16201;p10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10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10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10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10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6" name="Google Shape;16206;p102"/>
          <p:cNvGrpSpPr/>
          <p:nvPr/>
        </p:nvGrpSpPr>
        <p:grpSpPr>
          <a:xfrm>
            <a:off x="2691555" y="2709103"/>
            <a:ext cx="215044" cy="348924"/>
            <a:chOff x="2691555" y="2884503"/>
            <a:chExt cx="215044" cy="348924"/>
          </a:xfrm>
        </p:grpSpPr>
        <p:sp>
          <p:nvSpPr>
            <p:cNvPr id="16207" name="Google Shape;16207;p10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10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10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0" name="Google Shape;16210;p102"/>
          <p:cNvGrpSpPr/>
          <p:nvPr/>
        </p:nvGrpSpPr>
        <p:grpSpPr>
          <a:xfrm>
            <a:off x="1770459" y="2709103"/>
            <a:ext cx="254644" cy="348828"/>
            <a:chOff x="1770459" y="2884503"/>
            <a:chExt cx="254644" cy="348828"/>
          </a:xfrm>
        </p:grpSpPr>
        <p:sp>
          <p:nvSpPr>
            <p:cNvPr id="16211" name="Google Shape;16211;p10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10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10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10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10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10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10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10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9" name="Google Shape;16219;p102"/>
          <p:cNvGrpSpPr/>
          <p:nvPr/>
        </p:nvGrpSpPr>
        <p:grpSpPr>
          <a:xfrm>
            <a:off x="1317466" y="2709483"/>
            <a:ext cx="258382" cy="348543"/>
            <a:chOff x="1317466" y="2884883"/>
            <a:chExt cx="258382" cy="348543"/>
          </a:xfrm>
        </p:grpSpPr>
        <p:sp>
          <p:nvSpPr>
            <p:cNvPr id="16220" name="Google Shape;16220;p10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10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10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10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10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10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10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10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8" name="Google Shape;16228;p102"/>
          <p:cNvGrpSpPr/>
          <p:nvPr/>
        </p:nvGrpSpPr>
        <p:grpSpPr>
          <a:xfrm>
            <a:off x="3121167" y="2709483"/>
            <a:ext cx="258414" cy="348543"/>
            <a:chOff x="3121167" y="2884883"/>
            <a:chExt cx="258414" cy="348543"/>
          </a:xfrm>
        </p:grpSpPr>
        <p:sp>
          <p:nvSpPr>
            <p:cNvPr id="16229" name="Google Shape;16229;p10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10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10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10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10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10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10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10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7" name="Google Shape;16237;p102"/>
          <p:cNvGrpSpPr/>
          <p:nvPr/>
        </p:nvGrpSpPr>
        <p:grpSpPr>
          <a:xfrm>
            <a:off x="4899999" y="2706695"/>
            <a:ext cx="271244" cy="346801"/>
            <a:chOff x="4899999" y="2882095"/>
            <a:chExt cx="271244" cy="346801"/>
          </a:xfrm>
        </p:grpSpPr>
        <p:sp>
          <p:nvSpPr>
            <p:cNvPr id="16238" name="Google Shape;16238;p10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10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10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10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10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10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10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10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10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10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8" name="Google Shape;16248;p102"/>
          <p:cNvGrpSpPr/>
          <p:nvPr/>
        </p:nvGrpSpPr>
        <p:grpSpPr>
          <a:xfrm>
            <a:off x="7162775" y="2705713"/>
            <a:ext cx="259523" cy="346294"/>
            <a:chOff x="7162775" y="2881113"/>
            <a:chExt cx="259523" cy="346294"/>
          </a:xfrm>
        </p:grpSpPr>
        <p:sp>
          <p:nvSpPr>
            <p:cNvPr id="16249" name="Google Shape;16249;p10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10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10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10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10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10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5" name="Google Shape;16255;p102"/>
          <p:cNvGrpSpPr/>
          <p:nvPr/>
        </p:nvGrpSpPr>
        <p:grpSpPr>
          <a:xfrm>
            <a:off x="6709751" y="2706442"/>
            <a:ext cx="261075" cy="347815"/>
            <a:chOff x="6709751" y="2881842"/>
            <a:chExt cx="261075" cy="347815"/>
          </a:xfrm>
        </p:grpSpPr>
        <p:sp>
          <p:nvSpPr>
            <p:cNvPr id="16256" name="Google Shape;16256;p10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10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10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10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10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10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102"/>
          <p:cNvGrpSpPr/>
          <p:nvPr/>
        </p:nvGrpSpPr>
        <p:grpSpPr>
          <a:xfrm>
            <a:off x="5807156" y="2705713"/>
            <a:ext cx="261043" cy="348163"/>
            <a:chOff x="5807156" y="2881113"/>
            <a:chExt cx="261043" cy="348163"/>
          </a:xfrm>
        </p:grpSpPr>
        <p:sp>
          <p:nvSpPr>
            <p:cNvPr id="16263" name="Google Shape;16263;p10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10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10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10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10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102"/>
          <p:cNvGrpSpPr/>
          <p:nvPr/>
        </p:nvGrpSpPr>
        <p:grpSpPr>
          <a:xfrm>
            <a:off x="5355653" y="2706093"/>
            <a:ext cx="262184" cy="346643"/>
            <a:chOff x="5355653" y="2881493"/>
            <a:chExt cx="262184" cy="346643"/>
          </a:xfrm>
        </p:grpSpPr>
        <p:sp>
          <p:nvSpPr>
            <p:cNvPr id="16269" name="Google Shape;16269;p10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10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10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10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10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4" name="Google Shape;16274;p102"/>
          <p:cNvGrpSpPr/>
          <p:nvPr/>
        </p:nvGrpSpPr>
        <p:grpSpPr>
          <a:xfrm>
            <a:off x="8055961" y="2706442"/>
            <a:ext cx="260283" cy="345914"/>
            <a:chOff x="8055961" y="2881842"/>
            <a:chExt cx="260283" cy="345914"/>
          </a:xfrm>
        </p:grpSpPr>
        <p:sp>
          <p:nvSpPr>
            <p:cNvPr id="16275" name="Google Shape;16275;p10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10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10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10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9" name="Google Shape;16279;p102"/>
          <p:cNvGrpSpPr/>
          <p:nvPr/>
        </p:nvGrpSpPr>
        <p:grpSpPr>
          <a:xfrm>
            <a:off x="7609368" y="2718512"/>
            <a:ext cx="264813" cy="353105"/>
            <a:chOff x="7609368" y="2893912"/>
            <a:chExt cx="264813" cy="353105"/>
          </a:xfrm>
        </p:grpSpPr>
        <p:sp>
          <p:nvSpPr>
            <p:cNvPr id="16280" name="Google Shape;16280;p10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10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10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10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10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10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6" name="Google Shape;16286;p102"/>
          <p:cNvGrpSpPr/>
          <p:nvPr/>
        </p:nvGrpSpPr>
        <p:grpSpPr>
          <a:xfrm>
            <a:off x="6248458" y="2694372"/>
            <a:ext cx="270864" cy="360645"/>
            <a:chOff x="6248458" y="2869772"/>
            <a:chExt cx="270864" cy="360645"/>
          </a:xfrm>
        </p:grpSpPr>
        <p:sp>
          <p:nvSpPr>
            <p:cNvPr id="16287" name="Google Shape;16287;p10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10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10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10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10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102"/>
          <p:cNvGrpSpPr/>
          <p:nvPr/>
        </p:nvGrpSpPr>
        <p:grpSpPr>
          <a:xfrm>
            <a:off x="3075928" y="2270398"/>
            <a:ext cx="363243" cy="300675"/>
            <a:chOff x="3075928" y="2445798"/>
            <a:chExt cx="363243" cy="300675"/>
          </a:xfrm>
        </p:grpSpPr>
        <p:sp>
          <p:nvSpPr>
            <p:cNvPr id="16293" name="Google Shape;16293;p10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10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10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10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10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10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10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10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10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10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10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4" name="Google Shape;16304;p102"/>
          <p:cNvGrpSpPr/>
          <p:nvPr/>
        </p:nvGrpSpPr>
        <p:grpSpPr>
          <a:xfrm>
            <a:off x="2633105" y="2256459"/>
            <a:ext cx="363243" cy="328585"/>
            <a:chOff x="2633105" y="2431859"/>
            <a:chExt cx="363243" cy="328585"/>
          </a:xfrm>
        </p:grpSpPr>
        <p:sp>
          <p:nvSpPr>
            <p:cNvPr id="16305" name="Google Shape;16305;p10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10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10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10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10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10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10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10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3" name="Google Shape;16313;p102"/>
          <p:cNvGrpSpPr/>
          <p:nvPr/>
        </p:nvGrpSpPr>
        <p:grpSpPr>
          <a:xfrm>
            <a:off x="2189142" y="2245910"/>
            <a:ext cx="365904" cy="350064"/>
            <a:chOff x="2189142" y="2421310"/>
            <a:chExt cx="365904" cy="350064"/>
          </a:xfrm>
        </p:grpSpPr>
        <p:sp>
          <p:nvSpPr>
            <p:cNvPr id="16314" name="Google Shape;16314;p10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10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10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10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10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10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10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10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10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3" name="Google Shape;16323;p10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4" name="Google Shape;16324;p102"/>
          <p:cNvGrpSpPr/>
          <p:nvPr/>
        </p:nvGrpSpPr>
        <p:grpSpPr>
          <a:xfrm>
            <a:off x="3961923" y="2310917"/>
            <a:ext cx="364415" cy="220936"/>
            <a:chOff x="3961923" y="2486317"/>
            <a:chExt cx="364415" cy="220936"/>
          </a:xfrm>
        </p:grpSpPr>
        <p:sp>
          <p:nvSpPr>
            <p:cNvPr id="16325" name="Google Shape;16325;p10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10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10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10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9" name="Google Shape;16329;p10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0" name="Google Shape;16330;p102"/>
          <p:cNvGrpSpPr/>
          <p:nvPr/>
        </p:nvGrpSpPr>
        <p:grpSpPr>
          <a:xfrm>
            <a:off x="1303876" y="2243977"/>
            <a:ext cx="363275" cy="354626"/>
            <a:chOff x="1303876" y="2419377"/>
            <a:chExt cx="363275" cy="354626"/>
          </a:xfrm>
        </p:grpSpPr>
        <p:sp>
          <p:nvSpPr>
            <p:cNvPr id="16331" name="Google Shape;16331;p10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10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10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10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10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10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10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10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9" name="Google Shape;16339;p102"/>
          <p:cNvGrpSpPr/>
          <p:nvPr/>
        </p:nvGrpSpPr>
        <p:grpSpPr>
          <a:xfrm>
            <a:off x="861053" y="2239510"/>
            <a:ext cx="362134" cy="363623"/>
            <a:chOff x="861053" y="2414910"/>
            <a:chExt cx="362134" cy="363623"/>
          </a:xfrm>
        </p:grpSpPr>
        <p:sp>
          <p:nvSpPr>
            <p:cNvPr id="16340" name="Google Shape;16340;p10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10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10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10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10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5" name="Google Shape;16345;p102"/>
          <p:cNvGrpSpPr/>
          <p:nvPr/>
        </p:nvGrpSpPr>
        <p:grpSpPr>
          <a:xfrm>
            <a:off x="7594288" y="2239859"/>
            <a:ext cx="279513" cy="355735"/>
            <a:chOff x="7594288" y="2415259"/>
            <a:chExt cx="279513" cy="355735"/>
          </a:xfrm>
        </p:grpSpPr>
        <p:sp>
          <p:nvSpPr>
            <p:cNvPr id="16346" name="Google Shape;16346;p10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10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10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10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10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10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2" name="Google Shape;16352;p102"/>
          <p:cNvGrpSpPr/>
          <p:nvPr/>
        </p:nvGrpSpPr>
        <p:grpSpPr>
          <a:xfrm>
            <a:off x="7145794" y="2240239"/>
            <a:ext cx="278784" cy="355735"/>
            <a:chOff x="7145794" y="2415639"/>
            <a:chExt cx="278784" cy="355735"/>
          </a:xfrm>
        </p:grpSpPr>
        <p:sp>
          <p:nvSpPr>
            <p:cNvPr id="16353" name="Google Shape;16353;p10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10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10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10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10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10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10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10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10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10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3" name="Google Shape;16363;p102"/>
          <p:cNvGrpSpPr/>
          <p:nvPr/>
        </p:nvGrpSpPr>
        <p:grpSpPr>
          <a:xfrm>
            <a:off x="6698441" y="2239130"/>
            <a:ext cx="277644" cy="357984"/>
            <a:chOff x="6698441" y="2414530"/>
            <a:chExt cx="277644" cy="357984"/>
          </a:xfrm>
        </p:grpSpPr>
        <p:sp>
          <p:nvSpPr>
            <p:cNvPr id="16364" name="Google Shape;16364;p10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10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10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10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10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10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0" name="Google Shape;16370;p102"/>
          <p:cNvGrpSpPr/>
          <p:nvPr/>
        </p:nvGrpSpPr>
        <p:grpSpPr>
          <a:xfrm>
            <a:off x="4897750" y="2240239"/>
            <a:ext cx="279513" cy="357255"/>
            <a:chOff x="4897750" y="2415639"/>
            <a:chExt cx="279513" cy="357255"/>
          </a:xfrm>
        </p:grpSpPr>
        <p:sp>
          <p:nvSpPr>
            <p:cNvPr id="16371" name="Google Shape;16371;p10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10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10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10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10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10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10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10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9" name="Google Shape;16379;p102"/>
          <p:cNvGrpSpPr/>
          <p:nvPr/>
        </p:nvGrpSpPr>
        <p:grpSpPr>
          <a:xfrm>
            <a:off x="5812066" y="2240619"/>
            <a:ext cx="264813" cy="353454"/>
            <a:chOff x="5812066" y="2416019"/>
            <a:chExt cx="264813" cy="353454"/>
          </a:xfrm>
        </p:grpSpPr>
        <p:sp>
          <p:nvSpPr>
            <p:cNvPr id="16380" name="Google Shape;16380;p10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10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10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10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10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10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10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7" name="Google Shape;16387;p102"/>
          <p:cNvGrpSpPr/>
          <p:nvPr/>
        </p:nvGrpSpPr>
        <p:grpSpPr>
          <a:xfrm>
            <a:off x="8054820" y="2240999"/>
            <a:ext cx="264433" cy="353454"/>
            <a:chOff x="8054820" y="2416399"/>
            <a:chExt cx="264433" cy="353454"/>
          </a:xfrm>
        </p:grpSpPr>
        <p:sp>
          <p:nvSpPr>
            <p:cNvPr id="16388" name="Google Shape;16388;p10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10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10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10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10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10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102"/>
          <p:cNvGrpSpPr/>
          <p:nvPr/>
        </p:nvGrpSpPr>
        <p:grpSpPr>
          <a:xfrm>
            <a:off x="5356413" y="2237990"/>
            <a:ext cx="271212" cy="361374"/>
            <a:chOff x="5356413" y="2413390"/>
            <a:chExt cx="271212" cy="361374"/>
          </a:xfrm>
        </p:grpSpPr>
        <p:sp>
          <p:nvSpPr>
            <p:cNvPr id="16395" name="Google Shape;16395;p10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10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10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10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10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0" name="Google Shape;16400;p102"/>
          <p:cNvGrpSpPr/>
          <p:nvPr/>
        </p:nvGrpSpPr>
        <p:grpSpPr>
          <a:xfrm>
            <a:off x="6255238" y="2236849"/>
            <a:ext cx="271244" cy="360994"/>
            <a:chOff x="6255238" y="2412249"/>
            <a:chExt cx="271244" cy="360994"/>
          </a:xfrm>
        </p:grpSpPr>
        <p:sp>
          <p:nvSpPr>
            <p:cNvPr id="16401" name="Google Shape;16401;p10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10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10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10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10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10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7" name="Google Shape;16407;p102"/>
          <p:cNvGrpSpPr/>
          <p:nvPr/>
        </p:nvGrpSpPr>
        <p:grpSpPr>
          <a:xfrm>
            <a:off x="2185372" y="1782399"/>
            <a:ext cx="366664" cy="366981"/>
            <a:chOff x="2185372" y="1957799"/>
            <a:chExt cx="366664" cy="366981"/>
          </a:xfrm>
        </p:grpSpPr>
        <p:sp>
          <p:nvSpPr>
            <p:cNvPr id="16408" name="Google Shape;16408;p10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10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10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10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10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10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10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10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6" name="Google Shape;16416;p102"/>
          <p:cNvGrpSpPr/>
          <p:nvPr/>
        </p:nvGrpSpPr>
        <p:grpSpPr>
          <a:xfrm>
            <a:off x="1737258" y="1812971"/>
            <a:ext cx="370814" cy="307359"/>
            <a:chOff x="1737258" y="1988371"/>
            <a:chExt cx="370814" cy="307359"/>
          </a:xfrm>
        </p:grpSpPr>
        <p:sp>
          <p:nvSpPr>
            <p:cNvPr id="16417" name="Google Shape;16417;p10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10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10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10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102"/>
          <p:cNvGrpSpPr/>
          <p:nvPr/>
        </p:nvGrpSpPr>
        <p:grpSpPr>
          <a:xfrm>
            <a:off x="848983" y="1814111"/>
            <a:ext cx="369294" cy="304350"/>
            <a:chOff x="848983" y="1989511"/>
            <a:chExt cx="369294" cy="304350"/>
          </a:xfrm>
        </p:grpSpPr>
        <p:sp>
          <p:nvSpPr>
            <p:cNvPr id="16422" name="Google Shape;16422;p10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10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10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10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10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7" name="Google Shape;16427;p102"/>
          <p:cNvGrpSpPr/>
          <p:nvPr/>
        </p:nvGrpSpPr>
        <p:grpSpPr>
          <a:xfrm>
            <a:off x="3074027" y="1808377"/>
            <a:ext cx="380604" cy="313854"/>
            <a:chOff x="3074027" y="1983777"/>
            <a:chExt cx="380604" cy="313854"/>
          </a:xfrm>
        </p:grpSpPr>
        <p:sp>
          <p:nvSpPr>
            <p:cNvPr id="16428" name="Google Shape;16428;p10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10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10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10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10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3" name="Google Shape;16433;p102"/>
          <p:cNvGrpSpPr/>
          <p:nvPr/>
        </p:nvGrpSpPr>
        <p:grpSpPr>
          <a:xfrm>
            <a:off x="3522521" y="1800457"/>
            <a:ext cx="367013" cy="331278"/>
            <a:chOff x="3522521" y="1975857"/>
            <a:chExt cx="367013" cy="331278"/>
          </a:xfrm>
        </p:grpSpPr>
        <p:sp>
          <p:nvSpPr>
            <p:cNvPr id="16434" name="Google Shape;16434;p10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10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10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10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10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10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10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1" name="Google Shape;16441;p102"/>
          <p:cNvGrpSpPr/>
          <p:nvPr/>
        </p:nvGrpSpPr>
        <p:grpSpPr>
          <a:xfrm>
            <a:off x="2630824" y="1801566"/>
            <a:ext cx="368185" cy="330454"/>
            <a:chOff x="2630824" y="1976966"/>
            <a:chExt cx="368185" cy="330454"/>
          </a:xfrm>
        </p:grpSpPr>
        <p:sp>
          <p:nvSpPr>
            <p:cNvPr id="16442" name="Google Shape;16442;p10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10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10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10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10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10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10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10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0" name="Google Shape;16450;p102"/>
          <p:cNvGrpSpPr/>
          <p:nvPr/>
        </p:nvGrpSpPr>
        <p:grpSpPr>
          <a:xfrm>
            <a:off x="1293706" y="1791016"/>
            <a:ext cx="369294" cy="350444"/>
            <a:chOff x="1293706" y="1966416"/>
            <a:chExt cx="369294" cy="350444"/>
          </a:xfrm>
        </p:grpSpPr>
        <p:sp>
          <p:nvSpPr>
            <p:cNvPr id="16451" name="Google Shape;16451;p10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10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10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10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10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10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10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10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9" name="Google Shape;16459;p102"/>
          <p:cNvGrpSpPr/>
          <p:nvPr/>
        </p:nvGrpSpPr>
        <p:grpSpPr>
          <a:xfrm>
            <a:off x="3967213" y="1800077"/>
            <a:ext cx="368185" cy="331816"/>
            <a:chOff x="3967213" y="1975477"/>
            <a:chExt cx="368185" cy="331816"/>
          </a:xfrm>
        </p:grpSpPr>
        <p:sp>
          <p:nvSpPr>
            <p:cNvPr id="16460" name="Google Shape;16460;p10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10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10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3" name="Google Shape;16463;p102"/>
          <p:cNvGrpSpPr/>
          <p:nvPr/>
        </p:nvGrpSpPr>
        <p:grpSpPr>
          <a:xfrm>
            <a:off x="8047661" y="1793646"/>
            <a:ext cx="279132" cy="356875"/>
            <a:chOff x="8047661" y="1969046"/>
            <a:chExt cx="279132" cy="356875"/>
          </a:xfrm>
        </p:grpSpPr>
        <p:sp>
          <p:nvSpPr>
            <p:cNvPr id="16464" name="Google Shape;16464;p10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10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10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10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8" name="Google Shape;16468;p102"/>
          <p:cNvGrpSpPr/>
          <p:nvPr/>
        </p:nvGrpSpPr>
        <p:grpSpPr>
          <a:xfrm>
            <a:off x="7596157" y="1792759"/>
            <a:ext cx="279544" cy="358142"/>
            <a:chOff x="7596157" y="1968159"/>
            <a:chExt cx="279544" cy="358142"/>
          </a:xfrm>
        </p:grpSpPr>
        <p:sp>
          <p:nvSpPr>
            <p:cNvPr id="16469" name="Google Shape;16469;p10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10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10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10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10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10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5" name="Google Shape;16475;p102"/>
          <p:cNvGrpSpPr/>
          <p:nvPr/>
        </p:nvGrpSpPr>
        <p:grpSpPr>
          <a:xfrm>
            <a:off x="7147315" y="1793646"/>
            <a:ext cx="279513" cy="357636"/>
            <a:chOff x="7147315" y="1969046"/>
            <a:chExt cx="279513" cy="357636"/>
          </a:xfrm>
        </p:grpSpPr>
        <p:sp>
          <p:nvSpPr>
            <p:cNvPr id="16476" name="Google Shape;16476;p10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10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10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10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10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10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10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3" name="Google Shape;16483;p102"/>
          <p:cNvGrpSpPr/>
          <p:nvPr/>
        </p:nvGrpSpPr>
        <p:grpSpPr>
          <a:xfrm>
            <a:off x="6697681" y="1792917"/>
            <a:ext cx="280305" cy="359093"/>
            <a:chOff x="6697681" y="1968317"/>
            <a:chExt cx="280305" cy="359093"/>
          </a:xfrm>
        </p:grpSpPr>
        <p:sp>
          <p:nvSpPr>
            <p:cNvPr id="16484" name="Google Shape;16484;p10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10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10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10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10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10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10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1" name="Google Shape;16491;p102"/>
          <p:cNvGrpSpPr/>
          <p:nvPr/>
        </p:nvGrpSpPr>
        <p:grpSpPr>
          <a:xfrm>
            <a:off x="6248839" y="1792537"/>
            <a:ext cx="280273" cy="358744"/>
            <a:chOff x="6248839" y="1967937"/>
            <a:chExt cx="280273" cy="358744"/>
          </a:xfrm>
        </p:grpSpPr>
        <p:sp>
          <p:nvSpPr>
            <p:cNvPr id="16492" name="Google Shape;16492;p10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10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10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10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10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10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8" name="Google Shape;16498;p102"/>
          <p:cNvGrpSpPr/>
          <p:nvPr/>
        </p:nvGrpSpPr>
        <p:grpSpPr>
          <a:xfrm>
            <a:off x="5801485" y="1793646"/>
            <a:ext cx="279164" cy="357794"/>
            <a:chOff x="5801485" y="1969046"/>
            <a:chExt cx="279164" cy="357794"/>
          </a:xfrm>
        </p:grpSpPr>
        <p:sp>
          <p:nvSpPr>
            <p:cNvPr id="16499" name="Google Shape;16499;p10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10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10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10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10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10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10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10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10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10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10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10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10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2" name="Google Shape;16512;p102"/>
          <p:cNvGrpSpPr/>
          <p:nvPr/>
        </p:nvGrpSpPr>
        <p:grpSpPr>
          <a:xfrm>
            <a:off x="5352643" y="1793646"/>
            <a:ext cx="278404" cy="358364"/>
            <a:chOff x="5352643" y="1969046"/>
            <a:chExt cx="278404" cy="358364"/>
          </a:xfrm>
        </p:grpSpPr>
        <p:sp>
          <p:nvSpPr>
            <p:cNvPr id="16513" name="Google Shape;16513;p10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10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10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10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102"/>
          <p:cNvGrpSpPr/>
          <p:nvPr/>
        </p:nvGrpSpPr>
        <p:grpSpPr>
          <a:xfrm>
            <a:off x="4897750" y="1792917"/>
            <a:ext cx="279132" cy="358364"/>
            <a:chOff x="4897750" y="1968317"/>
            <a:chExt cx="279132" cy="358364"/>
          </a:xfrm>
        </p:grpSpPr>
        <p:sp>
          <p:nvSpPr>
            <p:cNvPr id="16518" name="Google Shape;16518;p10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10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10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10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10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10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10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10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10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10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10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10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10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31" name="Google Shape;16531;p10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2" name="Google Shape;16532;p102"/>
          <p:cNvGrpSpPr/>
          <p:nvPr/>
        </p:nvGrpSpPr>
        <p:grpSpPr>
          <a:xfrm>
            <a:off x="1767449" y="1337644"/>
            <a:ext cx="324403" cy="347783"/>
            <a:chOff x="1767449" y="1513044"/>
            <a:chExt cx="324403" cy="347783"/>
          </a:xfrm>
        </p:grpSpPr>
        <p:sp>
          <p:nvSpPr>
            <p:cNvPr id="16533" name="Google Shape;16533;p10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10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10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10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10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10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10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10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10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2" name="Google Shape;16542;p102"/>
          <p:cNvGrpSpPr/>
          <p:nvPr/>
        </p:nvGrpSpPr>
        <p:grpSpPr>
          <a:xfrm>
            <a:off x="4007193" y="1337327"/>
            <a:ext cx="320633" cy="348100"/>
            <a:chOff x="4007193" y="1512727"/>
            <a:chExt cx="320633" cy="348100"/>
          </a:xfrm>
        </p:grpSpPr>
        <p:sp>
          <p:nvSpPr>
            <p:cNvPr id="16543" name="Google Shape;16543;p10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10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10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10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10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8" name="Google Shape;16548;p102"/>
          <p:cNvGrpSpPr/>
          <p:nvPr/>
        </p:nvGrpSpPr>
        <p:grpSpPr>
          <a:xfrm>
            <a:off x="3530425" y="1333347"/>
            <a:ext cx="368175" cy="344594"/>
            <a:chOff x="3530425" y="1508747"/>
            <a:chExt cx="368175" cy="344594"/>
          </a:xfrm>
        </p:grpSpPr>
        <p:sp>
          <p:nvSpPr>
            <p:cNvPr id="16549" name="Google Shape;16549;p10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10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10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10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3" name="Google Shape;16553;p102"/>
          <p:cNvGrpSpPr/>
          <p:nvPr/>
        </p:nvGrpSpPr>
        <p:grpSpPr>
          <a:xfrm>
            <a:off x="3127598" y="1337834"/>
            <a:ext cx="289714" cy="347593"/>
            <a:chOff x="3127598" y="1513234"/>
            <a:chExt cx="289714" cy="347593"/>
          </a:xfrm>
        </p:grpSpPr>
        <p:sp>
          <p:nvSpPr>
            <p:cNvPr id="16554" name="Google Shape;16554;p10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10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10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10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10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9" name="Google Shape;16559;p102"/>
          <p:cNvGrpSpPr/>
          <p:nvPr/>
        </p:nvGrpSpPr>
        <p:grpSpPr>
          <a:xfrm>
            <a:off x="2662884" y="1337644"/>
            <a:ext cx="322914" cy="348543"/>
            <a:chOff x="2662884" y="1513044"/>
            <a:chExt cx="322914" cy="348543"/>
          </a:xfrm>
        </p:grpSpPr>
        <p:sp>
          <p:nvSpPr>
            <p:cNvPr id="16560" name="Google Shape;16560;p10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10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10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10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10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10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10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10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10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10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0" name="Google Shape;16570;p102"/>
          <p:cNvGrpSpPr/>
          <p:nvPr/>
        </p:nvGrpSpPr>
        <p:grpSpPr>
          <a:xfrm>
            <a:off x="2232511" y="1337359"/>
            <a:ext cx="299534" cy="348068"/>
            <a:chOff x="2232511" y="1512759"/>
            <a:chExt cx="299534" cy="348068"/>
          </a:xfrm>
        </p:grpSpPr>
        <p:sp>
          <p:nvSpPr>
            <p:cNvPr id="16571" name="Google Shape;16571;p10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10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10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10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10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10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10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10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10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10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10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2" name="Google Shape;16582;p102"/>
          <p:cNvGrpSpPr/>
          <p:nvPr/>
        </p:nvGrpSpPr>
        <p:grpSpPr>
          <a:xfrm>
            <a:off x="1331406" y="1337961"/>
            <a:ext cx="301784" cy="348607"/>
            <a:chOff x="1331406" y="1513361"/>
            <a:chExt cx="301784" cy="348607"/>
          </a:xfrm>
        </p:grpSpPr>
        <p:sp>
          <p:nvSpPr>
            <p:cNvPr id="16583" name="Google Shape;16583;p10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10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10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10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7" name="Google Shape;16587;p102"/>
          <p:cNvGrpSpPr/>
          <p:nvPr/>
        </p:nvGrpSpPr>
        <p:grpSpPr>
          <a:xfrm>
            <a:off x="7144274" y="1324814"/>
            <a:ext cx="282174" cy="355735"/>
            <a:chOff x="7144274" y="1500214"/>
            <a:chExt cx="282174" cy="355735"/>
          </a:xfrm>
        </p:grpSpPr>
        <p:sp>
          <p:nvSpPr>
            <p:cNvPr id="16588" name="Google Shape;16588;p10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10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10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10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10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10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4" name="Google Shape;16594;p102"/>
          <p:cNvGrpSpPr/>
          <p:nvPr/>
        </p:nvGrpSpPr>
        <p:grpSpPr>
          <a:xfrm>
            <a:off x="6685262" y="1324814"/>
            <a:ext cx="289682" cy="354594"/>
            <a:chOff x="6685262" y="1500214"/>
            <a:chExt cx="289682" cy="354594"/>
          </a:xfrm>
        </p:grpSpPr>
        <p:sp>
          <p:nvSpPr>
            <p:cNvPr id="16595" name="Google Shape;16595;p10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10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10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10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102"/>
          <p:cNvGrpSpPr/>
          <p:nvPr/>
        </p:nvGrpSpPr>
        <p:grpSpPr>
          <a:xfrm>
            <a:off x="6200938" y="1325194"/>
            <a:ext cx="322154" cy="355355"/>
            <a:chOff x="6200938" y="1500594"/>
            <a:chExt cx="322154" cy="355355"/>
          </a:xfrm>
        </p:grpSpPr>
        <p:sp>
          <p:nvSpPr>
            <p:cNvPr id="16600" name="Google Shape;16600;p10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10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10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10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10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5" name="Google Shape;16605;p102"/>
          <p:cNvGrpSpPr/>
          <p:nvPr/>
        </p:nvGrpSpPr>
        <p:grpSpPr>
          <a:xfrm>
            <a:off x="5289631" y="1324814"/>
            <a:ext cx="332355" cy="354974"/>
            <a:chOff x="5289631" y="1500214"/>
            <a:chExt cx="332355" cy="354974"/>
          </a:xfrm>
        </p:grpSpPr>
        <p:sp>
          <p:nvSpPr>
            <p:cNvPr id="16606" name="Google Shape;16606;p10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10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10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10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10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10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102"/>
          <p:cNvGrpSpPr/>
          <p:nvPr/>
        </p:nvGrpSpPr>
        <p:grpSpPr>
          <a:xfrm>
            <a:off x="5748295" y="1324433"/>
            <a:ext cx="323294" cy="356115"/>
            <a:chOff x="5748295" y="1499833"/>
            <a:chExt cx="323294" cy="356115"/>
          </a:xfrm>
        </p:grpSpPr>
        <p:sp>
          <p:nvSpPr>
            <p:cNvPr id="16613" name="Google Shape;16613;p10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10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10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10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10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10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10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0" name="Google Shape;16620;p102"/>
          <p:cNvGrpSpPr/>
          <p:nvPr/>
        </p:nvGrpSpPr>
        <p:grpSpPr>
          <a:xfrm>
            <a:off x="8047661" y="1325637"/>
            <a:ext cx="278404" cy="355260"/>
            <a:chOff x="8047661" y="1501037"/>
            <a:chExt cx="278404" cy="355260"/>
          </a:xfrm>
        </p:grpSpPr>
        <p:sp>
          <p:nvSpPr>
            <p:cNvPr id="16621" name="Google Shape;16621;p10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10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10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10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5" name="Google Shape;16625;p102"/>
          <p:cNvGrpSpPr/>
          <p:nvPr/>
        </p:nvGrpSpPr>
        <p:grpSpPr>
          <a:xfrm>
            <a:off x="4903389" y="1324814"/>
            <a:ext cx="267854" cy="355735"/>
            <a:chOff x="4903389" y="1500214"/>
            <a:chExt cx="267854" cy="355735"/>
          </a:xfrm>
        </p:grpSpPr>
        <p:sp>
          <p:nvSpPr>
            <p:cNvPr id="16626" name="Google Shape;16626;p10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10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10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10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10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1" name="Google Shape;16631;p102"/>
          <p:cNvGrpSpPr/>
          <p:nvPr/>
        </p:nvGrpSpPr>
        <p:grpSpPr>
          <a:xfrm>
            <a:off x="7613518" y="1325954"/>
            <a:ext cx="264433" cy="353074"/>
            <a:chOff x="7613518" y="1501354"/>
            <a:chExt cx="264433" cy="353074"/>
          </a:xfrm>
        </p:grpSpPr>
        <p:sp>
          <p:nvSpPr>
            <p:cNvPr id="16632" name="Google Shape;16632;p10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10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10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10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10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10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38" name="Google Shape;16638;p102"/>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6639" name="Google Shape;16639;p102"/>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643"/>
        <p:cNvGrpSpPr/>
        <p:nvPr/>
      </p:nvGrpSpPr>
      <p:grpSpPr>
        <a:xfrm>
          <a:off x="0" y="0"/>
          <a:ext cx="0" cy="0"/>
          <a:chOff x="0" y="0"/>
          <a:chExt cx="0" cy="0"/>
        </a:xfrm>
      </p:grpSpPr>
      <p:grpSp>
        <p:nvGrpSpPr>
          <p:cNvPr id="16644" name="Google Shape;16644;p103"/>
          <p:cNvGrpSpPr/>
          <p:nvPr/>
        </p:nvGrpSpPr>
        <p:grpSpPr>
          <a:xfrm>
            <a:off x="1757085" y="1325225"/>
            <a:ext cx="371069" cy="359396"/>
            <a:chOff x="1757085" y="1500675"/>
            <a:chExt cx="371069" cy="359396"/>
          </a:xfrm>
        </p:grpSpPr>
        <p:sp>
          <p:nvSpPr>
            <p:cNvPr id="16645" name="Google Shape;16645;p10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10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10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10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10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10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10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10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10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10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10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10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10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10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10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10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10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10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10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10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10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10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10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10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10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10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10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10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10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4" name="Google Shape;16674;p103"/>
          <p:cNvGrpSpPr/>
          <p:nvPr/>
        </p:nvGrpSpPr>
        <p:grpSpPr>
          <a:xfrm>
            <a:off x="2774209" y="1779241"/>
            <a:ext cx="116693" cy="374186"/>
            <a:chOff x="2774209" y="1954691"/>
            <a:chExt cx="116693" cy="374186"/>
          </a:xfrm>
        </p:grpSpPr>
        <p:sp>
          <p:nvSpPr>
            <p:cNvPr id="16675" name="Google Shape;16675;p10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10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7" name="Google Shape;16677;p103"/>
          <p:cNvGrpSpPr/>
          <p:nvPr/>
        </p:nvGrpSpPr>
        <p:grpSpPr>
          <a:xfrm>
            <a:off x="4017435" y="1324462"/>
            <a:ext cx="315092" cy="359397"/>
            <a:chOff x="4017435" y="1499912"/>
            <a:chExt cx="315092" cy="359397"/>
          </a:xfrm>
        </p:grpSpPr>
        <p:sp>
          <p:nvSpPr>
            <p:cNvPr id="16678" name="Google Shape;16678;p10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10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0" name="Google Shape;16680;p103"/>
          <p:cNvGrpSpPr/>
          <p:nvPr/>
        </p:nvGrpSpPr>
        <p:grpSpPr>
          <a:xfrm>
            <a:off x="3963652" y="1824309"/>
            <a:ext cx="374154" cy="284050"/>
            <a:chOff x="3963652" y="1999759"/>
            <a:chExt cx="374154" cy="284050"/>
          </a:xfrm>
        </p:grpSpPr>
        <p:sp>
          <p:nvSpPr>
            <p:cNvPr id="16681" name="Google Shape;16681;p10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10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10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4" name="Google Shape;16684;p103"/>
          <p:cNvGrpSpPr/>
          <p:nvPr/>
        </p:nvGrpSpPr>
        <p:grpSpPr>
          <a:xfrm>
            <a:off x="1777536" y="1839416"/>
            <a:ext cx="376444" cy="253772"/>
            <a:chOff x="1777536" y="2014866"/>
            <a:chExt cx="376444" cy="253772"/>
          </a:xfrm>
        </p:grpSpPr>
        <p:sp>
          <p:nvSpPr>
            <p:cNvPr id="16685" name="Google Shape;16685;p10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10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10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10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10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0" name="Google Shape;16690;p103"/>
          <p:cNvGrpSpPr/>
          <p:nvPr/>
        </p:nvGrpSpPr>
        <p:grpSpPr>
          <a:xfrm>
            <a:off x="1309875" y="1881876"/>
            <a:ext cx="374154" cy="169680"/>
            <a:chOff x="1309875" y="2057326"/>
            <a:chExt cx="374154" cy="169680"/>
          </a:xfrm>
        </p:grpSpPr>
        <p:sp>
          <p:nvSpPr>
            <p:cNvPr id="16691" name="Google Shape;16691;p10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10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10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10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10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10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10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10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10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10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10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02" name="Google Shape;16702;p10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3" name="Google Shape;16703;p103"/>
          <p:cNvGrpSpPr/>
          <p:nvPr/>
        </p:nvGrpSpPr>
        <p:grpSpPr>
          <a:xfrm>
            <a:off x="2347450" y="1779114"/>
            <a:ext cx="113639" cy="373168"/>
            <a:chOff x="2347450" y="1954564"/>
            <a:chExt cx="113639" cy="373168"/>
          </a:xfrm>
        </p:grpSpPr>
        <p:sp>
          <p:nvSpPr>
            <p:cNvPr id="16704" name="Google Shape;16704;p10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10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06" name="Google Shape;16706;p10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7" name="Google Shape;16707;p103"/>
          <p:cNvGrpSpPr/>
          <p:nvPr/>
        </p:nvGrpSpPr>
        <p:grpSpPr>
          <a:xfrm>
            <a:off x="3110102" y="1324430"/>
            <a:ext cx="330613" cy="358379"/>
            <a:chOff x="3110102" y="1499880"/>
            <a:chExt cx="330613" cy="358379"/>
          </a:xfrm>
        </p:grpSpPr>
        <p:sp>
          <p:nvSpPr>
            <p:cNvPr id="16708" name="Google Shape;16708;p10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10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10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10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10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10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10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15" name="Google Shape;16715;p10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16" name="Google Shape;16716;p103"/>
          <p:cNvGrpSpPr/>
          <p:nvPr/>
        </p:nvGrpSpPr>
        <p:grpSpPr>
          <a:xfrm>
            <a:off x="3485575" y="1824309"/>
            <a:ext cx="373772" cy="284050"/>
            <a:chOff x="3531200" y="1999759"/>
            <a:chExt cx="373772" cy="284050"/>
          </a:xfrm>
        </p:grpSpPr>
        <p:sp>
          <p:nvSpPr>
            <p:cNvPr id="16717" name="Google Shape;16717;p10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10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10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10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1" name="Google Shape;16721;p103"/>
          <p:cNvGrpSpPr/>
          <p:nvPr/>
        </p:nvGrpSpPr>
        <p:grpSpPr>
          <a:xfrm>
            <a:off x="2667058" y="1324843"/>
            <a:ext cx="330231" cy="359015"/>
            <a:chOff x="2667058" y="1500293"/>
            <a:chExt cx="330231" cy="359015"/>
          </a:xfrm>
        </p:grpSpPr>
        <p:sp>
          <p:nvSpPr>
            <p:cNvPr id="16722" name="Google Shape;16722;p10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10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10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10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10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10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10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10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10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10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10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10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10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10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10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10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10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10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103"/>
          <p:cNvGrpSpPr/>
          <p:nvPr/>
        </p:nvGrpSpPr>
        <p:grpSpPr>
          <a:xfrm>
            <a:off x="3567553" y="1324462"/>
            <a:ext cx="320022" cy="359778"/>
            <a:chOff x="3567553" y="1499912"/>
            <a:chExt cx="320022" cy="359778"/>
          </a:xfrm>
        </p:grpSpPr>
        <p:sp>
          <p:nvSpPr>
            <p:cNvPr id="16741" name="Google Shape;16741;p10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10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10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10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10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10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7" name="Google Shape;16747;p103"/>
          <p:cNvGrpSpPr/>
          <p:nvPr/>
        </p:nvGrpSpPr>
        <p:grpSpPr>
          <a:xfrm>
            <a:off x="1309875" y="1324462"/>
            <a:ext cx="359015" cy="358633"/>
            <a:chOff x="1309875" y="1499912"/>
            <a:chExt cx="359015" cy="358633"/>
          </a:xfrm>
        </p:grpSpPr>
        <p:sp>
          <p:nvSpPr>
            <p:cNvPr id="16748" name="Google Shape;16748;p10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10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10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10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10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10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10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10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10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103"/>
          <p:cNvGrpSpPr/>
          <p:nvPr/>
        </p:nvGrpSpPr>
        <p:grpSpPr>
          <a:xfrm>
            <a:off x="2219466" y="1324843"/>
            <a:ext cx="330613" cy="359015"/>
            <a:chOff x="2219466" y="1500293"/>
            <a:chExt cx="330613" cy="359015"/>
          </a:xfrm>
        </p:grpSpPr>
        <p:sp>
          <p:nvSpPr>
            <p:cNvPr id="16758" name="Google Shape;16758;p10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10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0" name="Google Shape;16760;p103"/>
          <p:cNvGrpSpPr/>
          <p:nvPr/>
        </p:nvGrpSpPr>
        <p:grpSpPr>
          <a:xfrm>
            <a:off x="5343544" y="1333908"/>
            <a:ext cx="244676" cy="351095"/>
            <a:chOff x="5343544" y="1509358"/>
            <a:chExt cx="244676" cy="351095"/>
          </a:xfrm>
        </p:grpSpPr>
        <p:sp>
          <p:nvSpPr>
            <p:cNvPr id="16761" name="Google Shape;16761;p10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10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10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4" name="Google Shape;16764;p103"/>
          <p:cNvGrpSpPr/>
          <p:nvPr/>
        </p:nvGrpSpPr>
        <p:grpSpPr>
          <a:xfrm>
            <a:off x="4882340" y="1333908"/>
            <a:ext cx="246171" cy="351095"/>
            <a:chOff x="4882340" y="1509358"/>
            <a:chExt cx="246171" cy="351095"/>
          </a:xfrm>
        </p:grpSpPr>
        <p:sp>
          <p:nvSpPr>
            <p:cNvPr id="16765" name="Google Shape;16765;p10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10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10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10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10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0" name="Google Shape;16770;p103"/>
          <p:cNvGrpSpPr/>
          <p:nvPr/>
        </p:nvGrpSpPr>
        <p:grpSpPr>
          <a:xfrm>
            <a:off x="6273204" y="1333558"/>
            <a:ext cx="236343" cy="351445"/>
            <a:chOff x="6273204" y="1509008"/>
            <a:chExt cx="236343" cy="351445"/>
          </a:xfrm>
        </p:grpSpPr>
        <p:sp>
          <p:nvSpPr>
            <p:cNvPr id="16771" name="Google Shape;16771;p10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10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73" name="Google Shape;16773;p10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74" name="Google Shape;16774;p103"/>
          <p:cNvGrpSpPr/>
          <p:nvPr/>
        </p:nvGrpSpPr>
        <p:grpSpPr>
          <a:xfrm>
            <a:off x="7219530" y="1332794"/>
            <a:ext cx="191625" cy="352209"/>
            <a:chOff x="7219530" y="1508244"/>
            <a:chExt cx="191625" cy="352209"/>
          </a:xfrm>
        </p:grpSpPr>
        <p:sp>
          <p:nvSpPr>
            <p:cNvPr id="16775" name="Google Shape;16775;p10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10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7" name="Google Shape;16777;p103"/>
          <p:cNvGrpSpPr/>
          <p:nvPr/>
        </p:nvGrpSpPr>
        <p:grpSpPr>
          <a:xfrm>
            <a:off x="7699309" y="1333176"/>
            <a:ext cx="154922" cy="351827"/>
            <a:chOff x="7699309" y="1508626"/>
            <a:chExt cx="154922" cy="351827"/>
          </a:xfrm>
        </p:grpSpPr>
        <p:sp>
          <p:nvSpPr>
            <p:cNvPr id="16778" name="Google Shape;16778;p10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10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10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10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10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10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10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5" name="Google Shape;16785;p103"/>
          <p:cNvGrpSpPr/>
          <p:nvPr/>
        </p:nvGrpSpPr>
        <p:grpSpPr>
          <a:xfrm>
            <a:off x="8161690" y="1333558"/>
            <a:ext cx="153396" cy="351064"/>
            <a:chOff x="8161690" y="1509008"/>
            <a:chExt cx="153396" cy="351064"/>
          </a:xfrm>
        </p:grpSpPr>
        <p:sp>
          <p:nvSpPr>
            <p:cNvPr id="16786" name="Google Shape;16786;p10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10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10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10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103"/>
          <p:cNvGrpSpPr/>
          <p:nvPr/>
        </p:nvGrpSpPr>
        <p:grpSpPr>
          <a:xfrm>
            <a:off x="6746940" y="1333431"/>
            <a:ext cx="213221" cy="352304"/>
            <a:chOff x="6746940" y="1508881"/>
            <a:chExt cx="213221" cy="352304"/>
          </a:xfrm>
        </p:grpSpPr>
        <p:sp>
          <p:nvSpPr>
            <p:cNvPr id="16791" name="Google Shape;16791;p10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10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10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10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5" name="Google Shape;16795;p103"/>
          <p:cNvGrpSpPr/>
          <p:nvPr/>
        </p:nvGrpSpPr>
        <p:grpSpPr>
          <a:xfrm>
            <a:off x="5770336" y="1832165"/>
            <a:ext cx="350682" cy="292097"/>
            <a:chOff x="5770336" y="2007615"/>
            <a:chExt cx="350682" cy="292097"/>
          </a:xfrm>
        </p:grpSpPr>
        <p:sp>
          <p:nvSpPr>
            <p:cNvPr id="16796" name="Google Shape;16796;p10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10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10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10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0" name="Google Shape;16800;p103"/>
          <p:cNvGrpSpPr/>
          <p:nvPr/>
        </p:nvGrpSpPr>
        <p:grpSpPr>
          <a:xfrm>
            <a:off x="5326878" y="1804908"/>
            <a:ext cx="350332" cy="346229"/>
            <a:chOff x="5326878" y="1980358"/>
            <a:chExt cx="350332" cy="346229"/>
          </a:xfrm>
        </p:grpSpPr>
        <p:sp>
          <p:nvSpPr>
            <p:cNvPr id="16801" name="Google Shape;16801;p10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10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10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10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05" name="Google Shape;16805;p10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06" name="Google Shape;16806;p103"/>
          <p:cNvGrpSpPr/>
          <p:nvPr/>
        </p:nvGrpSpPr>
        <p:grpSpPr>
          <a:xfrm>
            <a:off x="4883835" y="1817121"/>
            <a:ext cx="350300" cy="323043"/>
            <a:chOff x="4883835" y="1992571"/>
            <a:chExt cx="350300" cy="323043"/>
          </a:xfrm>
        </p:grpSpPr>
        <p:sp>
          <p:nvSpPr>
            <p:cNvPr id="16807" name="Google Shape;16807;p10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10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10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10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10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10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3" name="Google Shape;16813;p103"/>
          <p:cNvGrpSpPr/>
          <p:nvPr/>
        </p:nvGrpSpPr>
        <p:grpSpPr>
          <a:xfrm>
            <a:off x="7548967" y="1803477"/>
            <a:ext cx="333285" cy="349950"/>
            <a:chOff x="7548967" y="1978927"/>
            <a:chExt cx="333285" cy="349950"/>
          </a:xfrm>
        </p:grpSpPr>
        <p:sp>
          <p:nvSpPr>
            <p:cNvPr id="16814" name="Google Shape;16814;p10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10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10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10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10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10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10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1" name="Google Shape;16821;p103"/>
          <p:cNvGrpSpPr/>
          <p:nvPr/>
        </p:nvGrpSpPr>
        <p:grpSpPr>
          <a:xfrm>
            <a:off x="6214142" y="1803477"/>
            <a:ext cx="346515" cy="350300"/>
            <a:chOff x="6214142" y="1978927"/>
            <a:chExt cx="346515" cy="350300"/>
          </a:xfrm>
        </p:grpSpPr>
        <p:sp>
          <p:nvSpPr>
            <p:cNvPr id="16822" name="Google Shape;16822;p10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10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4" name="Google Shape;16824;p103"/>
          <p:cNvGrpSpPr/>
          <p:nvPr/>
        </p:nvGrpSpPr>
        <p:grpSpPr>
          <a:xfrm>
            <a:off x="7105923" y="1803095"/>
            <a:ext cx="333285" cy="350682"/>
            <a:chOff x="7105923" y="1978545"/>
            <a:chExt cx="333285" cy="350682"/>
          </a:xfrm>
        </p:grpSpPr>
        <p:sp>
          <p:nvSpPr>
            <p:cNvPr id="16825" name="Google Shape;16825;p10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10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10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10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10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10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10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32" name="Google Shape;16832;p10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10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4" name="Google Shape;16834;p103"/>
          <p:cNvGrpSpPr/>
          <p:nvPr/>
        </p:nvGrpSpPr>
        <p:grpSpPr>
          <a:xfrm>
            <a:off x="3616406" y="2246902"/>
            <a:ext cx="203393" cy="351827"/>
            <a:chOff x="3616406" y="2422352"/>
            <a:chExt cx="203393" cy="351827"/>
          </a:xfrm>
        </p:grpSpPr>
        <p:sp>
          <p:nvSpPr>
            <p:cNvPr id="16835" name="Google Shape;16835;p10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10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7" name="Google Shape;16837;p103"/>
          <p:cNvGrpSpPr/>
          <p:nvPr/>
        </p:nvGrpSpPr>
        <p:grpSpPr>
          <a:xfrm>
            <a:off x="878187" y="2246520"/>
            <a:ext cx="272696" cy="351827"/>
            <a:chOff x="913012" y="2421970"/>
            <a:chExt cx="272696" cy="351827"/>
          </a:xfrm>
        </p:grpSpPr>
        <p:sp>
          <p:nvSpPr>
            <p:cNvPr id="16838" name="Google Shape;16838;p10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10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10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10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2" name="Google Shape;16842;p103"/>
          <p:cNvGrpSpPr/>
          <p:nvPr/>
        </p:nvGrpSpPr>
        <p:grpSpPr>
          <a:xfrm>
            <a:off x="2274743" y="2246902"/>
            <a:ext cx="255649" cy="351445"/>
            <a:chOff x="2274743" y="2422352"/>
            <a:chExt cx="255649" cy="351445"/>
          </a:xfrm>
        </p:grpSpPr>
        <p:sp>
          <p:nvSpPr>
            <p:cNvPr id="16843" name="Google Shape;16843;p10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10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10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6" name="Google Shape;16846;p103"/>
          <p:cNvGrpSpPr/>
          <p:nvPr/>
        </p:nvGrpSpPr>
        <p:grpSpPr>
          <a:xfrm>
            <a:off x="2708723" y="2245789"/>
            <a:ext cx="246552" cy="352558"/>
            <a:chOff x="2708723" y="2421239"/>
            <a:chExt cx="246552" cy="352558"/>
          </a:xfrm>
        </p:grpSpPr>
        <p:sp>
          <p:nvSpPr>
            <p:cNvPr id="16847" name="Google Shape;16847;p10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10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103"/>
          <p:cNvGrpSpPr/>
          <p:nvPr/>
        </p:nvGrpSpPr>
        <p:grpSpPr>
          <a:xfrm>
            <a:off x="1835485" y="2246902"/>
            <a:ext cx="259433" cy="350714"/>
            <a:chOff x="1835485" y="2422352"/>
            <a:chExt cx="259433" cy="350714"/>
          </a:xfrm>
        </p:grpSpPr>
        <p:sp>
          <p:nvSpPr>
            <p:cNvPr id="16850" name="Google Shape;16850;p10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10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10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10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10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10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10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7" name="Google Shape;16857;p103"/>
          <p:cNvGrpSpPr/>
          <p:nvPr/>
        </p:nvGrpSpPr>
        <p:grpSpPr>
          <a:xfrm>
            <a:off x="3150240" y="2246902"/>
            <a:ext cx="212489" cy="351445"/>
            <a:chOff x="3150240" y="2422352"/>
            <a:chExt cx="212489" cy="351445"/>
          </a:xfrm>
        </p:grpSpPr>
        <p:sp>
          <p:nvSpPr>
            <p:cNvPr id="16858" name="Google Shape;16858;p10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10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0" name="Google Shape;16860;p103"/>
          <p:cNvGrpSpPr/>
          <p:nvPr/>
        </p:nvGrpSpPr>
        <p:grpSpPr>
          <a:xfrm>
            <a:off x="1367060" y="2246679"/>
            <a:ext cx="269261" cy="352050"/>
            <a:chOff x="1367060" y="2422129"/>
            <a:chExt cx="269261" cy="352050"/>
          </a:xfrm>
        </p:grpSpPr>
        <p:sp>
          <p:nvSpPr>
            <p:cNvPr id="16861" name="Google Shape;16861;p10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10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10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10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10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10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10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10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10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10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10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10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10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10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75" name="Google Shape;16875;p10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76" name="Google Shape;16876;p103"/>
          <p:cNvGrpSpPr/>
          <p:nvPr/>
        </p:nvGrpSpPr>
        <p:grpSpPr>
          <a:xfrm>
            <a:off x="4882690" y="2249955"/>
            <a:ext cx="274573" cy="350682"/>
            <a:chOff x="4882690" y="2425405"/>
            <a:chExt cx="274573" cy="350682"/>
          </a:xfrm>
        </p:grpSpPr>
        <p:sp>
          <p:nvSpPr>
            <p:cNvPr id="16877" name="Google Shape;16877;p10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10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9" name="Google Shape;16879;p103"/>
          <p:cNvGrpSpPr/>
          <p:nvPr/>
        </p:nvGrpSpPr>
        <p:grpSpPr>
          <a:xfrm>
            <a:off x="6627639" y="2268434"/>
            <a:ext cx="355993" cy="313247"/>
            <a:chOff x="6627639" y="2443884"/>
            <a:chExt cx="355993" cy="313247"/>
          </a:xfrm>
        </p:grpSpPr>
        <p:sp>
          <p:nvSpPr>
            <p:cNvPr id="16880" name="Google Shape;16880;p10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10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10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3" name="Google Shape;16883;p103"/>
          <p:cNvGrpSpPr/>
          <p:nvPr/>
        </p:nvGrpSpPr>
        <p:grpSpPr>
          <a:xfrm>
            <a:off x="6183451" y="2286690"/>
            <a:ext cx="351445" cy="277976"/>
            <a:chOff x="6183451" y="2462140"/>
            <a:chExt cx="351445" cy="277976"/>
          </a:xfrm>
        </p:grpSpPr>
        <p:sp>
          <p:nvSpPr>
            <p:cNvPr id="16884" name="Google Shape;16884;p10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10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10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10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10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10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10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1" name="Google Shape;16891;p103"/>
          <p:cNvGrpSpPr/>
          <p:nvPr/>
        </p:nvGrpSpPr>
        <p:grpSpPr>
          <a:xfrm>
            <a:off x="5735477" y="2254408"/>
            <a:ext cx="353354" cy="341299"/>
            <a:chOff x="5735477" y="2429858"/>
            <a:chExt cx="353354" cy="341299"/>
          </a:xfrm>
        </p:grpSpPr>
        <p:sp>
          <p:nvSpPr>
            <p:cNvPr id="16892" name="Google Shape;16892;p10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10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10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10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10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10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8" name="Google Shape;16898;p103"/>
          <p:cNvGrpSpPr/>
          <p:nvPr/>
        </p:nvGrpSpPr>
        <p:grpSpPr>
          <a:xfrm>
            <a:off x="5243735" y="2271523"/>
            <a:ext cx="405255" cy="275499"/>
            <a:chOff x="5283337" y="2478774"/>
            <a:chExt cx="358633" cy="243913"/>
          </a:xfrm>
        </p:grpSpPr>
        <p:sp>
          <p:nvSpPr>
            <p:cNvPr id="16899" name="Google Shape;16899;p10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10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10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10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10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10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10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10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10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10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10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10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10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10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10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10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10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6" name="Google Shape;16916;p103"/>
          <p:cNvGrpSpPr/>
          <p:nvPr/>
        </p:nvGrpSpPr>
        <p:grpSpPr>
          <a:xfrm>
            <a:off x="7964753" y="2295373"/>
            <a:ext cx="362068" cy="258670"/>
            <a:chOff x="7964753" y="2470823"/>
            <a:chExt cx="362068" cy="258670"/>
          </a:xfrm>
        </p:grpSpPr>
        <p:sp>
          <p:nvSpPr>
            <p:cNvPr id="16917" name="Google Shape;16917;p10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10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10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10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10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10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10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10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10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103"/>
          <p:cNvGrpSpPr/>
          <p:nvPr/>
        </p:nvGrpSpPr>
        <p:grpSpPr>
          <a:xfrm>
            <a:off x="7524349" y="2280997"/>
            <a:ext cx="350332" cy="288948"/>
            <a:chOff x="7524349" y="2456447"/>
            <a:chExt cx="350332" cy="288948"/>
          </a:xfrm>
        </p:grpSpPr>
        <p:sp>
          <p:nvSpPr>
            <p:cNvPr id="16927" name="Google Shape;16927;p10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10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10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10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10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2" name="Google Shape;16932;p103"/>
          <p:cNvGrpSpPr/>
          <p:nvPr/>
        </p:nvGrpSpPr>
        <p:grpSpPr>
          <a:xfrm>
            <a:off x="3972749" y="2718761"/>
            <a:ext cx="355230" cy="356725"/>
            <a:chOff x="3972749" y="2894211"/>
            <a:chExt cx="355230" cy="356725"/>
          </a:xfrm>
        </p:grpSpPr>
        <p:sp>
          <p:nvSpPr>
            <p:cNvPr id="16933" name="Google Shape;16933;p10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10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10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10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10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8" name="Google Shape;16938;p103"/>
          <p:cNvGrpSpPr/>
          <p:nvPr/>
        </p:nvGrpSpPr>
        <p:grpSpPr>
          <a:xfrm>
            <a:off x="3527797" y="2743346"/>
            <a:ext cx="355993" cy="307904"/>
            <a:chOff x="3527797" y="2918796"/>
            <a:chExt cx="355993" cy="307904"/>
          </a:xfrm>
        </p:grpSpPr>
        <p:sp>
          <p:nvSpPr>
            <p:cNvPr id="16939" name="Google Shape;16939;p10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10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10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10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10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10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10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10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10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10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9" name="Google Shape;16949;p103"/>
          <p:cNvGrpSpPr/>
          <p:nvPr/>
        </p:nvGrpSpPr>
        <p:grpSpPr>
          <a:xfrm>
            <a:off x="3082845" y="2745509"/>
            <a:ext cx="356375" cy="302338"/>
            <a:chOff x="3082845" y="2920959"/>
            <a:chExt cx="356375" cy="302338"/>
          </a:xfrm>
        </p:grpSpPr>
        <p:sp>
          <p:nvSpPr>
            <p:cNvPr id="16950" name="Google Shape;16950;p10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10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2" name="Google Shape;16952;p103"/>
          <p:cNvGrpSpPr/>
          <p:nvPr/>
        </p:nvGrpSpPr>
        <p:grpSpPr>
          <a:xfrm>
            <a:off x="2639038" y="2719492"/>
            <a:ext cx="355612" cy="355612"/>
            <a:chOff x="2639038" y="2894942"/>
            <a:chExt cx="355612" cy="355612"/>
          </a:xfrm>
        </p:grpSpPr>
        <p:sp>
          <p:nvSpPr>
            <p:cNvPr id="16953" name="Google Shape;16953;p10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10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5" name="Google Shape;16955;p103"/>
          <p:cNvGrpSpPr/>
          <p:nvPr/>
        </p:nvGrpSpPr>
        <p:grpSpPr>
          <a:xfrm>
            <a:off x="2194468" y="2763415"/>
            <a:ext cx="355993" cy="267766"/>
            <a:chOff x="2194468" y="2938865"/>
            <a:chExt cx="355993" cy="267766"/>
          </a:xfrm>
        </p:grpSpPr>
        <p:sp>
          <p:nvSpPr>
            <p:cNvPr id="16956" name="Google Shape;16956;p10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10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10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10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10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10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10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10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10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10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10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10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10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10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10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10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10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10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10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10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6" name="Google Shape;16976;p103"/>
          <p:cNvGrpSpPr/>
          <p:nvPr/>
        </p:nvGrpSpPr>
        <p:grpSpPr>
          <a:xfrm>
            <a:off x="1749897" y="2719111"/>
            <a:ext cx="355993" cy="355612"/>
            <a:chOff x="1749897" y="2894561"/>
            <a:chExt cx="355993" cy="355612"/>
          </a:xfrm>
        </p:grpSpPr>
        <p:sp>
          <p:nvSpPr>
            <p:cNvPr id="16977" name="Google Shape;16977;p10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10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10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10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10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10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10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10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10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10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10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8" name="Google Shape;16988;p103"/>
          <p:cNvGrpSpPr/>
          <p:nvPr/>
        </p:nvGrpSpPr>
        <p:grpSpPr>
          <a:xfrm>
            <a:off x="1305327" y="2718761"/>
            <a:ext cx="357520" cy="357488"/>
            <a:chOff x="1305327" y="2894211"/>
            <a:chExt cx="357520" cy="357488"/>
          </a:xfrm>
        </p:grpSpPr>
        <p:sp>
          <p:nvSpPr>
            <p:cNvPr id="16989" name="Google Shape;16989;p10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10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10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10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10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4" name="Google Shape;16994;p103"/>
          <p:cNvGrpSpPr/>
          <p:nvPr/>
        </p:nvGrpSpPr>
        <p:grpSpPr>
          <a:xfrm>
            <a:off x="853950" y="2719270"/>
            <a:ext cx="364104" cy="353290"/>
            <a:chOff x="853950" y="2894720"/>
            <a:chExt cx="364104" cy="353290"/>
          </a:xfrm>
        </p:grpSpPr>
        <p:sp>
          <p:nvSpPr>
            <p:cNvPr id="16995" name="Google Shape;16995;p10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10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10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10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10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10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10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2" name="Google Shape;17002;p103"/>
          <p:cNvGrpSpPr/>
          <p:nvPr/>
        </p:nvGrpSpPr>
        <p:grpSpPr>
          <a:xfrm>
            <a:off x="7066548" y="2737144"/>
            <a:ext cx="352209" cy="334938"/>
            <a:chOff x="7066548" y="2912594"/>
            <a:chExt cx="352209" cy="334938"/>
          </a:xfrm>
        </p:grpSpPr>
        <p:sp>
          <p:nvSpPr>
            <p:cNvPr id="17003" name="Google Shape;17003;p10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10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10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10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10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10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09" name="Google Shape;17009;p10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10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11" name="Google Shape;17011;p103"/>
          <p:cNvGrpSpPr/>
          <p:nvPr/>
        </p:nvGrpSpPr>
        <p:grpSpPr>
          <a:xfrm>
            <a:off x="7541397" y="2729352"/>
            <a:ext cx="318495" cy="352209"/>
            <a:chOff x="7541397" y="2904802"/>
            <a:chExt cx="318495" cy="352209"/>
          </a:xfrm>
        </p:grpSpPr>
        <p:sp>
          <p:nvSpPr>
            <p:cNvPr id="17012" name="Google Shape;17012;p10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10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4" name="Google Shape;17014;p103"/>
          <p:cNvGrpSpPr/>
          <p:nvPr/>
        </p:nvGrpSpPr>
        <p:grpSpPr>
          <a:xfrm>
            <a:off x="8003015" y="2728589"/>
            <a:ext cx="306759" cy="351445"/>
            <a:chOff x="8003015" y="2904039"/>
            <a:chExt cx="306759" cy="351445"/>
          </a:xfrm>
        </p:grpSpPr>
        <p:sp>
          <p:nvSpPr>
            <p:cNvPr id="17015" name="Google Shape;17015;p10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10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10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10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10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10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1" name="Google Shape;17021;p103"/>
          <p:cNvGrpSpPr/>
          <p:nvPr/>
        </p:nvGrpSpPr>
        <p:grpSpPr>
          <a:xfrm>
            <a:off x="5687770" y="2710046"/>
            <a:ext cx="369638" cy="369606"/>
            <a:chOff x="5687770" y="2885496"/>
            <a:chExt cx="369638" cy="369606"/>
          </a:xfrm>
        </p:grpSpPr>
        <p:sp>
          <p:nvSpPr>
            <p:cNvPr id="17022" name="Google Shape;17022;p10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10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10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10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10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10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10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10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10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10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103"/>
          <p:cNvGrpSpPr/>
          <p:nvPr/>
        </p:nvGrpSpPr>
        <p:grpSpPr>
          <a:xfrm>
            <a:off x="4881958" y="2729352"/>
            <a:ext cx="156417" cy="349537"/>
            <a:chOff x="4881958" y="2904802"/>
            <a:chExt cx="156417" cy="349537"/>
          </a:xfrm>
        </p:grpSpPr>
        <p:sp>
          <p:nvSpPr>
            <p:cNvPr id="17033" name="Google Shape;17033;p10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10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10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10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10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10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10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0" name="Google Shape;17040;p103"/>
          <p:cNvGrpSpPr/>
          <p:nvPr/>
        </p:nvGrpSpPr>
        <p:grpSpPr>
          <a:xfrm>
            <a:off x="5230318" y="2711064"/>
            <a:ext cx="371133" cy="367443"/>
            <a:chOff x="5230318" y="2886514"/>
            <a:chExt cx="371133" cy="367443"/>
          </a:xfrm>
        </p:grpSpPr>
        <p:sp>
          <p:nvSpPr>
            <p:cNvPr id="17041" name="Google Shape;17041;p10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10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10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10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10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10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10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10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10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0" name="Google Shape;17050;p103"/>
          <p:cNvGrpSpPr/>
          <p:nvPr/>
        </p:nvGrpSpPr>
        <p:grpSpPr>
          <a:xfrm>
            <a:off x="5748358" y="3259128"/>
            <a:ext cx="352590" cy="182561"/>
            <a:chOff x="5748358" y="3434578"/>
            <a:chExt cx="352590" cy="182561"/>
          </a:xfrm>
        </p:grpSpPr>
        <p:sp>
          <p:nvSpPr>
            <p:cNvPr id="17051" name="Google Shape;17051;p10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10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10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10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10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10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7" name="Google Shape;17057;p103"/>
          <p:cNvGrpSpPr/>
          <p:nvPr/>
        </p:nvGrpSpPr>
        <p:grpSpPr>
          <a:xfrm>
            <a:off x="862283" y="4099321"/>
            <a:ext cx="341204" cy="359301"/>
            <a:chOff x="862283" y="4274771"/>
            <a:chExt cx="341204" cy="359301"/>
          </a:xfrm>
        </p:grpSpPr>
        <p:sp>
          <p:nvSpPr>
            <p:cNvPr id="17058" name="Google Shape;17058;p10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10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10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1" name="Google Shape;17061;p103"/>
          <p:cNvGrpSpPr/>
          <p:nvPr/>
        </p:nvGrpSpPr>
        <p:grpSpPr>
          <a:xfrm>
            <a:off x="1396957" y="4111915"/>
            <a:ext cx="301861" cy="332871"/>
            <a:chOff x="1396957" y="4287365"/>
            <a:chExt cx="301861" cy="332871"/>
          </a:xfrm>
        </p:grpSpPr>
        <p:sp>
          <p:nvSpPr>
            <p:cNvPr id="17062" name="Google Shape;17062;p10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10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10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10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10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10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10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10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10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10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10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10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10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10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10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7" name="Google Shape;17077;p103"/>
          <p:cNvGrpSpPr/>
          <p:nvPr/>
        </p:nvGrpSpPr>
        <p:grpSpPr>
          <a:xfrm>
            <a:off x="1865381" y="4102056"/>
            <a:ext cx="396131" cy="355612"/>
            <a:chOff x="1865381" y="4277506"/>
            <a:chExt cx="396131" cy="355612"/>
          </a:xfrm>
        </p:grpSpPr>
        <p:sp>
          <p:nvSpPr>
            <p:cNvPr id="17078" name="Google Shape;17078;p10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10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10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10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10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10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103"/>
          <p:cNvGrpSpPr/>
          <p:nvPr/>
        </p:nvGrpSpPr>
        <p:grpSpPr>
          <a:xfrm>
            <a:off x="2411823" y="4128549"/>
            <a:ext cx="334398" cy="299953"/>
            <a:chOff x="2411823" y="4303999"/>
            <a:chExt cx="334398" cy="299953"/>
          </a:xfrm>
        </p:grpSpPr>
        <p:sp>
          <p:nvSpPr>
            <p:cNvPr id="17085" name="Google Shape;17085;p10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10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10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10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10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10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10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2" name="Google Shape;17092;p103"/>
          <p:cNvGrpSpPr/>
          <p:nvPr/>
        </p:nvGrpSpPr>
        <p:grpSpPr>
          <a:xfrm>
            <a:off x="2903337" y="4103582"/>
            <a:ext cx="382519" cy="350682"/>
            <a:chOff x="2903337" y="4279032"/>
            <a:chExt cx="382519" cy="350682"/>
          </a:xfrm>
        </p:grpSpPr>
        <p:sp>
          <p:nvSpPr>
            <p:cNvPr id="17093" name="Google Shape;17093;p10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10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10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10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10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10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10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10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10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10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10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10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10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10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10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8" name="Google Shape;17108;p103"/>
          <p:cNvGrpSpPr/>
          <p:nvPr/>
        </p:nvGrpSpPr>
        <p:grpSpPr>
          <a:xfrm>
            <a:off x="3933342" y="4140317"/>
            <a:ext cx="383632" cy="276449"/>
            <a:chOff x="3933342" y="4315767"/>
            <a:chExt cx="383632" cy="276449"/>
          </a:xfrm>
        </p:grpSpPr>
        <p:sp>
          <p:nvSpPr>
            <p:cNvPr id="17109" name="Google Shape;17109;p10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10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10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10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10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10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5" name="Google Shape;17115;p103"/>
          <p:cNvGrpSpPr/>
          <p:nvPr/>
        </p:nvGrpSpPr>
        <p:grpSpPr>
          <a:xfrm>
            <a:off x="3441065" y="4127055"/>
            <a:ext cx="337069" cy="302593"/>
            <a:chOff x="3441065" y="4302505"/>
            <a:chExt cx="337069" cy="302593"/>
          </a:xfrm>
        </p:grpSpPr>
        <p:sp>
          <p:nvSpPr>
            <p:cNvPr id="17116" name="Google Shape;17116;p10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10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10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10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10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10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10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10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10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10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10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10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10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9" name="Google Shape;17129;p103"/>
          <p:cNvGrpSpPr/>
          <p:nvPr/>
        </p:nvGrpSpPr>
        <p:grpSpPr>
          <a:xfrm>
            <a:off x="3532345" y="3187185"/>
            <a:ext cx="339328" cy="336274"/>
            <a:chOff x="3532345" y="3362635"/>
            <a:chExt cx="339328" cy="336274"/>
          </a:xfrm>
        </p:grpSpPr>
        <p:sp>
          <p:nvSpPr>
            <p:cNvPr id="17130" name="Google Shape;17130;p10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10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10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10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10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35" name="Google Shape;17135;p10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36" name="Google Shape;17136;p103"/>
          <p:cNvGrpSpPr/>
          <p:nvPr/>
        </p:nvGrpSpPr>
        <p:grpSpPr>
          <a:xfrm>
            <a:off x="1883955" y="3633250"/>
            <a:ext cx="162873" cy="351445"/>
            <a:chOff x="1883955" y="3808700"/>
            <a:chExt cx="162873" cy="351445"/>
          </a:xfrm>
        </p:grpSpPr>
        <p:sp>
          <p:nvSpPr>
            <p:cNvPr id="17137" name="Google Shape;17137;p10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10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9" name="Google Shape;17139;p103"/>
          <p:cNvGrpSpPr/>
          <p:nvPr/>
        </p:nvGrpSpPr>
        <p:grpSpPr>
          <a:xfrm>
            <a:off x="939156" y="3633759"/>
            <a:ext cx="192007" cy="351318"/>
            <a:chOff x="939156" y="3809209"/>
            <a:chExt cx="192007" cy="351318"/>
          </a:xfrm>
        </p:grpSpPr>
        <p:sp>
          <p:nvSpPr>
            <p:cNvPr id="17140" name="Google Shape;17140;p10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10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2" name="Google Shape;17142;p103"/>
          <p:cNvGrpSpPr/>
          <p:nvPr/>
        </p:nvGrpSpPr>
        <p:grpSpPr>
          <a:xfrm>
            <a:off x="2306167" y="3634395"/>
            <a:ext cx="193915" cy="349155"/>
            <a:chOff x="2306167" y="3809845"/>
            <a:chExt cx="193915" cy="349155"/>
          </a:xfrm>
        </p:grpSpPr>
        <p:sp>
          <p:nvSpPr>
            <p:cNvPr id="17143" name="Google Shape;17143;p10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10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10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10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10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10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10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0" name="Google Shape;17150;p103"/>
          <p:cNvGrpSpPr/>
          <p:nvPr/>
        </p:nvGrpSpPr>
        <p:grpSpPr>
          <a:xfrm>
            <a:off x="1323901" y="3631723"/>
            <a:ext cx="356343" cy="356757"/>
            <a:chOff x="1323901" y="3807173"/>
            <a:chExt cx="356343" cy="356757"/>
          </a:xfrm>
        </p:grpSpPr>
        <p:sp>
          <p:nvSpPr>
            <p:cNvPr id="17151" name="Google Shape;17151;p10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10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10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10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10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10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10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10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10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10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10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10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10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10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10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10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10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10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10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10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10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10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10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10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75" name="Google Shape;17175;p10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76" name="Google Shape;17176;p103"/>
          <p:cNvGrpSpPr/>
          <p:nvPr/>
        </p:nvGrpSpPr>
        <p:grpSpPr>
          <a:xfrm>
            <a:off x="859262" y="3178470"/>
            <a:ext cx="306759" cy="351445"/>
            <a:chOff x="859262" y="3353920"/>
            <a:chExt cx="306759" cy="351445"/>
          </a:xfrm>
        </p:grpSpPr>
        <p:sp>
          <p:nvSpPr>
            <p:cNvPr id="17177" name="Google Shape;17177;p10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10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10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10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10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2" name="Google Shape;17182;p10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83" name="Google Shape;17183;p103"/>
          <p:cNvGrpSpPr/>
          <p:nvPr/>
        </p:nvGrpSpPr>
        <p:grpSpPr>
          <a:xfrm>
            <a:off x="3967437" y="3661652"/>
            <a:ext cx="364708" cy="295405"/>
            <a:chOff x="3967437" y="3837102"/>
            <a:chExt cx="364708" cy="295405"/>
          </a:xfrm>
        </p:grpSpPr>
        <p:sp>
          <p:nvSpPr>
            <p:cNvPr id="17184" name="Google Shape;17184;p10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10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10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10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10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9" name="Google Shape;17189;p10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10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10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2" name="Google Shape;17192;p103"/>
          <p:cNvGrpSpPr/>
          <p:nvPr/>
        </p:nvGrpSpPr>
        <p:grpSpPr>
          <a:xfrm>
            <a:off x="5811827" y="3631001"/>
            <a:ext cx="283743" cy="308444"/>
            <a:chOff x="5964227" y="3858701"/>
            <a:chExt cx="283743" cy="308444"/>
          </a:xfrm>
        </p:grpSpPr>
        <p:sp>
          <p:nvSpPr>
            <p:cNvPr id="17193" name="Google Shape;17193;p10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10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10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10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7" name="Google Shape;17197;p103"/>
          <p:cNvGrpSpPr/>
          <p:nvPr/>
        </p:nvGrpSpPr>
        <p:grpSpPr>
          <a:xfrm>
            <a:off x="6243508" y="3697623"/>
            <a:ext cx="320372" cy="213602"/>
            <a:chOff x="6395908" y="3873073"/>
            <a:chExt cx="320372" cy="213602"/>
          </a:xfrm>
        </p:grpSpPr>
        <p:sp>
          <p:nvSpPr>
            <p:cNvPr id="17198" name="Google Shape;17198;p10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10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10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10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10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10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10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10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10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10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8" name="Google Shape;17208;p103"/>
          <p:cNvGrpSpPr/>
          <p:nvPr/>
        </p:nvGrpSpPr>
        <p:grpSpPr>
          <a:xfrm>
            <a:off x="7262890" y="3627366"/>
            <a:ext cx="357138" cy="352018"/>
            <a:chOff x="7415290" y="3802816"/>
            <a:chExt cx="357138" cy="352018"/>
          </a:xfrm>
        </p:grpSpPr>
        <p:sp>
          <p:nvSpPr>
            <p:cNvPr id="17209" name="Google Shape;17209;p10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10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10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10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10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10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10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10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7" name="Google Shape;17217;p103"/>
          <p:cNvGrpSpPr/>
          <p:nvPr/>
        </p:nvGrpSpPr>
        <p:grpSpPr>
          <a:xfrm>
            <a:off x="6737312" y="3657963"/>
            <a:ext cx="355230" cy="293401"/>
            <a:chOff x="6889712" y="3833413"/>
            <a:chExt cx="355230" cy="293401"/>
          </a:xfrm>
        </p:grpSpPr>
        <p:sp>
          <p:nvSpPr>
            <p:cNvPr id="17218" name="Google Shape;17218;p10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10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10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10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10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3" name="Google Shape;17223;p103"/>
          <p:cNvGrpSpPr/>
          <p:nvPr/>
        </p:nvGrpSpPr>
        <p:grpSpPr>
          <a:xfrm>
            <a:off x="7707152" y="3660420"/>
            <a:ext cx="282318" cy="337168"/>
            <a:chOff x="1635875" y="237775"/>
            <a:chExt cx="4370250" cy="5219325"/>
          </a:xfrm>
        </p:grpSpPr>
        <p:sp>
          <p:nvSpPr>
            <p:cNvPr id="17224" name="Google Shape;17224;p10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10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6" name="Google Shape;17226;p103"/>
          <p:cNvGrpSpPr/>
          <p:nvPr/>
        </p:nvGrpSpPr>
        <p:grpSpPr>
          <a:xfrm>
            <a:off x="3103963" y="3185690"/>
            <a:ext cx="297886" cy="337578"/>
            <a:chOff x="3103963" y="3361140"/>
            <a:chExt cx="297886" cy="337578"/>
          </a:xfrm>
        </p:grpSpPr>
        <p:sp>
          <p:nvSpPr>
            <p:cNvPr id="17227" name="Google Shape;17227;p10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10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10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10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10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10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10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10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10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10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10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10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10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10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10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10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10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10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10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10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10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10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10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10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1" name="Google Shape;17251;p103"/>
          <p:cNvGrpSpPr/>
          <p:nvPr/>
        </p:nvGrpSpPr>
        <p:grpSpPr>
          <a:xfrm>
            <a:off x="2667821" y="3185658"/>
            <a:ext cx="273046" cy="337801"/>
            <a:chOff x="2667821" y="3361108"/>
            <a:chExt cx="273046" cy="337801"/>
          </a:xfrm>
        </p:grpSpPr>
        <p:sp>
          <p:nvSpPr>
            <p:cNvPr id="17252" name="Google Shape;17252;p10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10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10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10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10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10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10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10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10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10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10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10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10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10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10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10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10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10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10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103"/>
          <p:cNvGrpSpPr/>
          <p:nvPr/>
        </p:nvGrpSpPr>
        <p:grpSpPr>
          <a:xfrm>
            <a:off x="2212469" y="3184863"/>
            <a:ext cx="282715" cy="338660"/>
            <a:chOff x="2212469" y="3360313"/>
            <a:chExt cx="282715" cy="338660"/>
          </a:xfrm>
        </p:grpSpPr>
        <p:sp>
          <p:nvSpPr>
            <p:cNvPr id="17272" name="Google Shape;17272;p10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10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10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5" name="Google Shape;17275;p103"/>
          <p:cNvGrpSpPr/>
          <p:nvPr/>
        </p:nvGrpSpPr>
        <p:grpSpPr>
          <a:xfrm>
            <a:off x="1768821" y="3185658"/>
            <a:ext cx="278739" cy="339073"/>
            <a:chOff x="1768821" y="3361108"/>
            <a:chExt cx="278739" cy="339073"/>
          </a:xfrm>
        </p:grpSpPr>
        <p:sp>
          <p:nvSpPr>
            <p:cNvPr id="17276" name="Google Shape;17276;p10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10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10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10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10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10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10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10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10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10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10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7" name="Google Shape;17287;p103"/>
          <p:cNvGrpSpPr/>
          <p:nvPr/>
        </p:nvGrpSpPr>
        <p:grpSpPr>
          <a:xfrm>
            <a:off x="5337883" y="3161423"/>
            <a:ext cx="307141" cy="376826"/>
            <a:chOff x="5337883" y="3336873"/>
            <a:chExt cx="307141" cy="376826"/>
          </a:xfrm>
        </p:grpSpPr>
        <p:sp>
          <p:nvSpPr>
            <p:cNvPr id="17288" name="Google Shape;17288;p10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10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0" name="Google Shape;17290;p103"/>
          <p:cNvGrpSpPr/>
          <p:nvPr/>
        </p:nvGrpSpPr>
        <p:grpSpPr>
          <a:xfrm>
            <a:off x="4883835" y="3161805"/>
            <a:ext cx="323425" cy="377557"/>
            <a:chOff x="4883835" y="3337255"/>
            <a:chExt cx="323425" cy="377557"/>
          </a:xfrm>
        </p:grpSpPr>
        <p:sp>
          <p:nvSpPr>
            <p:cNvPr id="17291" name="Google Shape;17291;p10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10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10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4" name="Google Shape;17294;p103"/>
          <p:cNvGrpSpPr/>
          <p:nvPr/>
        </p:nvGrpSpPr>
        <p:grpSpPr>
          <a:xfrm>
            <a:off x="6193310" y="3231839"/>
            <a:ext cx="352590" cy="237488"/>
            <a:chOff x="6193310" y="3407289"/>
            <a:chExt cx="352590" cy="237488"/>
          </a:xfrm>
        </p:grpSpPr>
        <p:sp>
          <p:nvSpPr>
            <p:cNvPr id="17295" name="Google Shape;17295;p10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10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10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10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10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0" name="Google Shape;17300;p103"/>
          <p:cNvGrpSpPr/>
          <p:nvPr/>
        </p:nvGrpSpPr>
        <p:grpSpPr>
          <a:xfrm>
            <a:off x="6637117" y="3222393"/>
            <a:ext cx="353735" cy="254504"/>
            <a:chOff x="6637117" y="3397843"/>
            <a:chExt cx="353735" cy="254504"/>
          </a:xfrm>
        </p:grpSpPr>
        <p:sp>
          <p:nvSpPr>
            <p:cNvPr id="17301" name="Google Shape;17301;p10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10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10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10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10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10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7" name="Google Shape;17307;p103"/>
          <p:cNvGrpSpPr/>
          <p:nvPr/>
        </p:nvGrpSpPr>
        <p:grpSpPr>
          <a:xfrm>
            <a:off x="7075994" y="3174081"/>
            <a:ext cx="360637" cy="352336"/>
            <a:chOff x="7075994" y="3349531"/>
            <a:chExt cx="360637" cy="352336"/>
          </a:xfrm>
        </p:grpSpPr>
        <p:sp>
          <p:nvSpPr>
            <p:cNvPr id="17308" name="Google Shape;17308;p10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10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10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10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10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10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10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5" name="Google Shape;17315;p103"/>
          <p:cNvGrpSpPr/>
          <p:nvPr/>
        </p:nvGrpSpPr>
        <p:grpSpPr>
          <a:xfrm>
            <a:off x="7651983" y="3173731"/>
            <a:ext cx="107183" cy="352399"/>
            <a:chOff x="7651983" y="3349181"/>
            <a:chExt cx="107183" cy="352399"/>
          </a:xfrm>
        </p:grpSpPr>
        <p:sp>
          <p:nvSpPr>
            <p:cNvPr id="17316" name="Google Shape;17316;p10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10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8" name="Google Shape;17318;p103"/>
          <p:cNvGrpSpPr/>
          <p:nvPr/>
        </p:nvGrpSpPr>
        <p:grpSpPr>
          <a:xfrm>
            <a:off x="7973468" y="3206872"/>
            <a:ext cx="352590" cy="287072"/>
            <a:chOff x="7973468" y="3382322"/>
            <a:chExt cx="352590" cy="287072"/>
          </a:xfrm>
        </p:grpSpPr>
        <p:sp>
          <p:nvSpPr>
            <p:cNvPr id="17319" name="Google Shape;17319;p10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10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10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10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10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10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10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10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10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10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10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10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31" name="Google Shape;17331;p103"/>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7332" name="Google Shape;17332;p103"/>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36"/>
        <p:cNvGrpSpPr/>
        <p:nvPr/>
      </p:nvGrpSpPr>
      <p:grpSpPr>
        <a:xfrm>
          <a:off x="0" y="0"/>
          <a:ext cx="0" cy="0"/>
          <a:chOff x="0" y="0"/>
          <a:chExt cx="0" cy="0"/>
        </a:xfrm>
      </p:grpSpPr>
      <p:grpSp>
        <p:nvGrpSpPr>
          <p:cNvPr id="17337" name="Google Shape;17337;p104"/>
          <p:cNvGrpSpPr/>
          <p:nvPr/>
        </p:nvGrpSpPr>
        <p:grpSpPr>
          <a:xfrm>
            <a:off x="849677" y="1576858"/>
            <a:ext cx="347872" cy="347488"/>
            <a:chOff x="849677" y="1500658"/>
            <a:chExt cx="347872" cy="347488"/>
          </a:xfrm>
        </p:grpSpPr>
        <p:sp>
          <p:nvSpPr>
            <p:cNvPr id="17338" name="Google Shape;17338;p10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10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10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10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10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10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4" name="Google Shape;17344;p104"/>
          <p:cNvGrpSpPr/>
          <p:nvPr/>
        </p:nvGrpSpPr>
        <p:grpSpPr>
          <a:xfrm>
            <a:off x="1415853" y="1576858"/>
            <a:ext cx="315872" cy="347488"/>
            <a:chOff x="1415853" y="1500658"/>
            <a:chExt cx="315872" cy="347488"/>
          </a:xfrm>
        </p:grpSpPr>
        <p:sp>
          <p:nvSpPr>
            <p:cNvPr id="17345" name="Google Shape;17345;p10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10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10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10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9" name="Google Shape;17349;p104"/>
          <p:cNvGrpSpPr/>
          <p:nvPr/>
        </p:nvGrpSpPr>
        <p:grpSpPr>
          <a:xfrm>
            <a:off x="4697389" y="1576858"/>
            <a:ext cx="347520" cy="347104"/>
            <a:chOff x="4697389" y="1500658"/>
            <a:chExt cx="347520" cy="347104"/>
          </a:xfrm>
        </p:grpSpPr>
        <p:sp>
          <p:nvSpPr>
            <p:cNvPr id="17350" name="Google Shape;17350;p10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10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10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3" name="Google Shape;17353;p104"/>
          <p:cNvGrpSpPr/>
          <p:nvPr/>
        </p:nvGrpSpPr>
        <p:grpSpPr>
          <a:xfrm>
            <a:off x="3603533" y="2041146"/>
            <a:ext cx="347520" cy="353760"/>
            <a:chOff x="3603533" y="1964946"/>
            <a:chExt cx="347520" cy="353760"/>
          </a:xfrm>
        </p:grpSpPr>
        <p:sp>
          <p:nvSpPr>
            <p:cNvPr id="17354" name="Google Shape;17354;p10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10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10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7" name="Google Shape;17357;p104"/>
          <p:cNvGrpSpPr/>
          <p:nvPr/>
        </p:nvGrpSpPr>
        <p:grpSpPr>
          <a:xfrm>
            <a:off x="1950765" y="2040538"/>
            <a:ext cx="357792" cy="352448"/>
            <a:chOff x="1950765" y="1964338"/>
            <a:chExt cx="357792" cy="352448"/>
          </a:xfrm>
        </p:grpSpPr>
        <p:sp>
          <p:nvSpPr>
            <p:cNvPr id="17358" name="Google Shape;17358;p10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10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10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10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2" name="Google Shape;17362;p104"/>
          <p:cNvGrpSpPr/>
          <p:nvPr/>
        </p:nvGrpSpPr>
        <p:grpSpPr>
          <a:xfrm>
            <a:off x="7435629" y="2040890"/>
            <a:ext cx="367712" cy="353248"/>
            <a:chOff x="7435629" y="1964690"/>
            <a:chExt cx="367712" cy="353248"/>
          </a:xfrm>
        </p:grpSpPr>
        <p:sp>
          <p:nvSpPr>
            <p:cNvPr id="17363" name="Google Shape;17363;p10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10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10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10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7" name="Google Shape;17367;p104"/>
          <p:cNvGrpSpPr/>
          <p:nvPr/>
        </p:nvGrpSpPr>
        <p:grpSpPr>
          <a:xfrm>
            <a:off x="2512749" y="2041242"/>
            <a:ext cx="333024" cy="352896"/>
            <a:chOff x="2512749" y="1965042"/>
            <a:chExt cx="333024" cy="352896"/>
          </a:xfrm>
        </p:grpSpPr>
        <p:sp>
          <p:nvSpPr>
            <p:cNvPr id="17368" name="Google Shape;17368;p10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10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10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10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10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104"/>
          <p:cNvGrpSpPr/>
          <p:nvPr/>
        </p:nvGrpSpPr>
        <p:grpSpPr>
          <a:xfrm>
            <a:off x="1398317" y="2057978"/>
            <a:ext cx="365792" cy="335392"/>
            <a:chOff x="1398317" y="1981778"/>
            <a:chExt cx="365792" cy="335392"/>
          </a:xfrm>
        </p:grpSpPr>
        <p:sp>
          <p:nvSpPr>
            <p:cNvPr id="17374" name="Google Shape;17374;p10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10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10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10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10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10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0" name="Google Shape;17380;p104"/>
          <p:cNvGrpSpPr/>
          <p:nvPr/>
        </p:nvGrpSpPr>
        <p:grpSpPr>
          <a:xfrm>
            <a:off x="3052237" y="2079770"/>
            <a:ext cx="353600" cy="314752"/>
            <a:chOff x="3052237" y="2003570"/>
            <a:chExt cx="353600" cy="314752"/>
          </a:xfrm>
        </p:grpSpPr>
        <p:sp>
          <p:nvSpPr>
            <p:cNvPr id="17381" name="Google Shape;17381;p10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10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10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4" name="Google Shape;17384;p104"/>
          <p:cNvGrpSpPr/>
          <p:nvPr/>
        </p:nvGrpSpPr>
        <p:grpSpPr>
          <a:xfrm>
            <a:off x="1404013" y="3034266"/>
            <a:ext cx="368096" cy="223968"/>
            <a:chOff x="1404013" y="2958066"/>
            <a:chExt cx="368096" cy="223968"/>
          </a:xfrm>
        </p:grpSpPr>
        <p:sp>
          <p:nvSpPr>
            <p:cNvPr id="17385" name="Google Shape;17385;p10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10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7" name="Google Shape;17387;p104"/>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104"/>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89" name="Google Shape;17389;p104"/>
          <p:cNvGrpSpPr/>
          <p:nvPr/>
        </p:nvGrpSpPr>
        <p:grpSpPr>
          <a:xfrm>
            <a:off x="1951149" y="2961402"/>
            <a:ext cx="370368" cy="367328"/>
            <a:chOff x="1951149" y="2885202"/>
            <a:chExt cx="370368" cy="367328"/>
          </a:xfrm>
        </p:grpSpPr>
        <p:sp>
          <p:nvSpPr>
            <p:cNvPr id="17390" name="Google Shape;17390;p10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10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10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3" name="Google Shape;17393;p104"/>
          <p:cNvGrpSpPr/>
          <p:nvPr/>
        </p:nvGrpSpPr>
        <p:grpSpPr>
          <a:xfrm>
            <a:off x="2501677" y="2982362"/>
            <a:ext cx="367328" cy="327296"/>
            <a:chOff x="2501677" y="2906162"/>
            <a:chExt cx="367328" cy="327296"/>
          </a:xfrm>
        </p:grpSpPr>
        <p:sp>
          <p:nvSpPr>
            <p:cNvPr id="17394" name="Google Shape;17394;p10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10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10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97" name="Google Shape;17397;p104"/>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8" name="Google Shape;17398;p104"/>
          <p:cNvGrpSpPr/>
          <p:nvPr/>
        </p:nvGrpSpPr>
        <p:grpSpPr>
          <a:xfrm>
            <a:off x="3050317" y="2969914"/>
            <a:ext cx="367712" cy="354240"/>
            <a:chOff x="3050317" y="2893714"/>
            <a:chExt cx="367712" cy="354240"/>
          </a:xfrm>
        </p:grpSpPr>
        <p:sp>
          <p:nvSpPr>
            <p:cNvPr id="17399" name="Google Shape;17399;p10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10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01" name="Google Shape;17401;p104"/>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104"/>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03" name="Google Shape;17403;p104"/>
          <p:cNvGrpSpPr/>
          <p:nvPr/>
        </p:nvGrpSpPr>
        <p:grpSpPr>
          <a:xfrm>
            <a:off x="7531277" y="2962554"/>
            <a:ext cx="185184" cy="367296"/>
            <a:chOff x="7531277" y="2886354"/>
            <a:chExt cx="185184" cy="367296"/>
          </a:xfrm>
        </p:grpSpPr>
        <p:sp>
          <p:nvSpPr>
            <p:cNvPr id="17404" name="Google Shape;17404;p10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10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10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7" name="Google Shape;17407;p104"/>
          <p:cNvGrpSpPr/>
          <p:nvPr/>
        </p:nvGrpSpPr>
        <p:grpSpPr>
          <a:xfrm>
            <a:off x="6926637" y="2962938"/>
            <a:ext cx="297184" cy="367296"/>
            <a:chOff x="6926637" y="2886738"/>
            <a:chExt cx="297184" cy="367296"/>
          </a:xfrm>
        </p:grpSpPr>
        <p:sp>
          <p:nvSpPr>
            <p:cNvPr id="17408" name="Google Shape;17408;p10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10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10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11" name="Google Shape;17411;p104"/>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104"/>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3" name="Google Shape;17413;p104"/>
          <p:cNvGrpSpPr/>
          <p:nvPr/>
        </p:nvGrpSpPr>
        <p:grpSpPr>
          <a:xfrm>
            <a:off x="6340653" y="2962554"/>
            <a:ext cx="370368" cy="368064"/>
            <a:chOff x="6340653" y="2886354"/>
            <a:chExt cx="370368" cy="368064"/>
          </a:xfrm>
        </p:grpSpPr>
        <p:sp>
          <p:nvSpPr>
            <p:cNvPr id="17414" name="Google Shape;17414;p10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10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10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10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10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10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0" name="Google Shape;17420;p104"/>
          <p:cNvGrpSpPr/>
          <p:nvPr/>
        </p:nvGrpSpPr>
        <p:grpSpPr>
          <a:xfrm>
            <a:off x="5246797" y="2057626"/>
            <a:ext cx="354752" cy="336512"/>
            <a:chOff x="5246797" y="1981426"/>
            <a:chExt cx="354752" cy="336512"/>
          </a:xfrm>
        </p:grpSpPr>
        <p:sp>
          <p:nvSpPr>
            <p:cNvPr id="17421" name="Google Shape;17421;p10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10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3" name="Google Shape;17423;p104"/>
          <p:cNvGrpSpPr/>
          <p:nvPr/>
        </p:nvGrpSpPr>
        <p:grpSpPr>
          <a:xfrm>
            <a:off x="4148749" y="2178266"/>
            <a:ext cx="355136" cy="216256"/>
            <a:chOff x="4148749" y="2102066"/>
            <a:chExt cx="355136" cy="216256"/>
          </a:xfrm>
        </p:grpSpPr>
        <p:sp>
          <p:nvSpPr>
            <p:cNvPr id="17424" name="Google Shape;17424;p10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10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6" name="Google Shape;17426;p104"/>
          <p:cNvGrpSpPr/>
          <p:nvPr/>
        </p:nvGrpSpPr>
        <p:grpSpPr>
          <a:xfrm>
            <a:off x="5794669" y="2077626"/>
            <a:ext cx="354752" cy="315360"/>
            <a:chOff x="5794669" y="2001426"/>
            <a:chExt cx="354752" cy="315360"/>
          </a:xfrm>
        </p:grpSpPr>
        <p:sp>
          <p:nvSpPr>
            <p:cNvPr id="17427" name="Google Shape;17427;p10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10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9" name="Google Shape;17429;p104"/>
          <p:cNvGrpSpPr/>
          <p:nvPr/>
        </p:nvGrpSpPr>
        <p:grpSpPr>
          <a:xfrm>
            <a:off x="6345229" y="2106042"/>
            <a:ext cx="352832" cy="289216"/>
            <a:chOff x="6345229" y="2029842"/>
            <a:chExt cx="352832" cy="289216"/>
          </a:xfrm>
        </p:grpSpPr>
        <p:sp>
          <p:nvSpPr>
            <p:cNvPr id="17430" name="Google Shape;17430;p10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10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2" name="Google Shape;17432;p104"/>
          <p:cNvGrpSpPr/>
          <p:nvPr/>
        </p:nvGrpSpPr>
        <p:grpSpPr>
          <a:xfrm>
            <a:off x="4697389" y="2112538"/>
            <a:ext cx="354752" cy="281984"/>
            <a:chOff x="4697389" y="2036338"/>
            <a:chExt cx="354752" cy="281984"/>
          </a:xfrm>
        </p:grpSpPr>
        <p:sp>
          <p:nvSpPr>
            <p:cNvPr id="17433" name="Google Shape;17433;p10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10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5" name="Google Shape;17435;p104"/>
          <p:cNvGrpSpPr/>
          <p:nvPr/>
        </p:nvGrpSpPr>
        <p:grpSpPr>
          <a:xfrm>
            <a:off x="1404013" y="2500954"/>
            <a:ext cx="353600" cy="354944"/>
            <a:chOff x="1404013" y="2424754"/>
            <a:chExt cx="353600" cy="354944"/>
          </a:xfrm>
        </p:grpSpPr>
        <p:sp>
          <p:nvSpPr>
            <p:cNvPr id="17436" name="Google Shape;17436;p10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10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10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10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10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1" name="Google Shape;17441;p104"/>
          <p:cNvGrpSpPr/>
          <p:nvPr/>
        </p:nvGrpSpPr>
        <p:grpSpPr>
          <a:xfrm>
            <a:off x="854253" y="2504474"/>
            <a:ext cx="355104" cy="351040"/>
            <a:chOff x="854253" y="2428274"/>
            <a:chExt cx="355104" cy="351040"/>
          </a:xfrm>
        </p:grpSpPr>
        <p:sp>
          <p:nvSpPr>
            <p:cNvPr id="17442" name="Google Shape;17442;p10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10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4" name="Google Shape;17444;p104"/>
          <p:cNvGrpSpPr/>
          <p:nvPr/>
        </p:nvGrpSpPr>
        <p:grpSpPr>
          <a:xfrm>
            <a:off x="6896909" y="2517146"/>
            <a:ext cx="354752" cy="275904"/>
            <a:chOff x="6896909" y="2440946"/>
            <a:chExt cx="354752" cy="275904"/>
          </a:xfrm>
        </p:grpSpPr>
        <p:sp>
          <p:nvSpPr>
            <p:cNvPr id="17445" name="Google Shape;17445;p10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10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47" name="Google Shape;17447;p104"/>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48" name="Google Shape;17448;p104"/>
          <p:cNvGrpSpPr/>
          <p:nvPr/>
        </p:nvGrpSpPr>
        <p:grpSpPr>
          <a:xfrm>
            <a:off x="5265069" y="2500954"/>
            <a:ext cx="321984" cy="354560"/>
            <a:chOff x="5265069" y="2424754"/>
            <a:chExt cx="321984" cy="354560"/>
          </a:xfrm>
        </p:grpSpPr>
        <p:sp>
          <p:nvSpPr>
            <p:cNvPr id="17449" name="Google Shape;17449;p10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10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1" name="Google Shape;17451;p104"/>
          <p:cNvGrpSpPr/>
          <p:nvPr/>
        </p:nvGrpSpPr>
        <p:grpSpPr>
          <a:xfrm>
            <a:off x="4150669" y="2542970"/>
            <a:ext cx="355104" cy="259584"/>
            <a:chOff x="4150669" y="2466770"/>
            <a:chExt cx="355104" cy="259584"/>
          </a:xfrm>
        </p:grpSpPr>
        <p:sp>
          <p:nvSpPr>
            <p:cNvPr id="17452" name="Google Shape;17452;p10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10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10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10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6" name="Google Shape;17456;p104"/>
          <p:cNvGrpSpPr/>
          <p:nvPr/>
        </p:nvGrpSpPr>
        <p:grpSpPr>
          <a:xfrm>
            <a:off x="4699693" y="2501146"/>
            <a:ext cx="354336" cy="353984"/>
            <a:chOff x="4699693" y="2424946"/>
            <a:chExt cx="354336" cy="353984"/>
          </a:xfrm>
        </p:grpSpPr>
        <p:sp>
          <p:nvSpPr>
            <p:cNvPr id="17457" name="Google Shape;17457;p10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10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59" name="Google Shape;17459;p104"/>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104"/>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61" name="Google Shape;17461;p104"/>
          <p:cNvGrpSpPr/>
          <p:nvPr/>
        </p:nvGrpSpPr>
        <p:grpSpPr>
          <a:xfrm>
            <a:off x="1953037" y="2628442"/>
            <a:ext cx="355136" cy="227072"/>
            <a:chOff x="1953037" y="2552242"/>
            <a:chExt cx="355136" cy="227072"/>
          </a:xfrm>
        </p:grpSpPr>
        <p:sp>
          <p:nvSpPr>
            <p:cNvPr id="17462" name="Google Shape;17462;p10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10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64" name="Google Shape;17464;p104"/>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65" name="Google Shape;17465;p104"/>
          <p:cNvGrpSpPr/>
          <p:nvPr/>
        </p:nvGrpSpPr>
        <p:grpSpPr>
          <a:xfrm>
            <a:off x="2500941" y="2603418"/>
            <a:ext cx="355104" cy="250944"/>
            <a:chOff x="2500941" y="2527218"/>
            <a:chExt cx="355104" cy="250944"/>
          </a:xfrm>
        </p:grpSpPr>
        <p:sp>
          <p:nvSpPr>
            <p:cNvPr id="17466" name="Google Shape;17466;p10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10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10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10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10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71" name="Google Shape;17471;p104"/>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72" name="Google Shape;17472;p104"/>
          <p:cNvGrpSpPr/>
          <p:nvPr/>
        </p:nvGrpSpPr>
        <p:grpSpPr>
          <a:xfrm>
            <a:off x="7993805" y="2503322"/>
            <a:ext cx="356256" cy="351808"/>
            <a:chOff x="7993805" y="2427122"/>
            <a:chExt cx="356256" cy="351808"/>
          </a:xfrm>
        </p:grpSpPr>
        <p:sp>
          <p:nvSpPr>
            <p:cNvPr id="17473" name="Google Shape;17473;p10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10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10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6" name="Google Shape;17476;p104"/>
          <p:cNvGrpSpPr/>
          <p:nvPr/>
        </p:nvGrpSpPr>
        <p:grpSpPr>
          <a:xfrm>
            <a:off x="878637" y="2041210"/>
            <a:ext cx="308640" cy="353312"/>
            <a:chOff x="878637" y="1965010"/>
            <a:chExt cx="308640" cy="353312"/>
          </a:xfrm>
        </p:grpSpPr>
        <p:sp>
          <p:nvSpPr>
            <p:cNvPr id="17477" name="Google Shape;17477;p10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10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10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0" name="Google Shape;17480;p104"/>
          <p:cNvGrpSpPr/>
          <p:nvPr/>
        </p:nvGrpSpPr>
        <p:grpSpPr>
          <a:xfrm>
            <a:off x="6896141" y="2040922"/>
            <a:ext cx="348256" cy="352448"/>
            <a:chOff x="6896141" y="1964722"/>
            <a:chExt cx="348256" cy="352448"/>
          </a:xfrm>
        </p:grpSpPr>
        <p:sp>
          <p:nvSpPr>
            <p:cNvPr id="17481" name="Google Shape;17481;p10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10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10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4" name="Google Shape;17484;p104"/>
          <p:cNvGrpSpPr/>
          <p:nvPr/>
        </p:nvGrpSpPr>
        <p:grpSpPr>
          <a:xfrm>
            <a:off x="7989997" y="2091578"/>
            <a:ext cx="355136" cy="303328"/>
            <a:chOff x="7989997" y="2015378"/>
            <a:chExt cx="355136" cy="303328"/>
          </a:xfrm>
        </p:grpSpPr>
        <p:sp>
          <p:nvSpPr>
            <p:cNvPr id="17485" name="Google Shape;17485;p10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10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10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8" name="Google Shape;17488;p104"/>
          <p:cNvGrpSpPr/>
          <p:nvPr/>
        </p:nvGrpSpPr>
        <p:grpSpPr>
          <a:xfrm>
            <a:off x="3598221" y="1585562"/>
            <a:ext cx="348640" cy="330784"/>
            <a:chOff x="3598221" y="1509362"/>
            <a:chExt cx="348640" cy="330784"/>
          </a:xfrm>
        </p:grpSpPr>
        <p:sp>
          <p:nvSpPr>
            <p:cNvPr id="17489" name="Google Shape;17489;p10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10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10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10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3" name="Google Shape;17493;p104"/>
          <p:cNvGrpSpPr/>
          <p:nvPr/>
        </p:nvGrpSpPr>
        <p:grpSpPr>
          <a:xfrm>
            <a:off x="5246797" y="1576858"/>
            <a:ext cx="347872" cy="347488"/>
            <a:chOff x="5246797" y="1500658"/>
            <a:chExt cx="347872" cy="347488"/>
          </a:xfrm>
        </p:grpSpPr>
        <p:sp>
          <p:nvSpPr>
            <p:cNvPr id="17494" name="Google Shape;17494;p10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10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10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10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8" name="Google Shape;17498;p104"/>
          <p:cNvGrpSpPr/>
          <p:nvPr/>
        </p:nvGrpSpPr>
        <p:grpSpPr>
          <a:xfrm>
            <a:off x="5796589" y="1576858"/>
            <a:ext cx="349024" cy="346752"/>
            <a:chOff x="5796589" y="1500658"/>
            <a:chExt cx="349024" cy="346752"/>
          </a:xfrm>
        </p:grpSpPr>
        <p:sp>
          <p:nvSpPr>
            <p:cNvPr id="17499" name="Google Shape;17499;p10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00" name="Google Shape;17500;p104"/>
            <p:cNvGrpSpPr/>
            <p:nvPr/>
          </p:nvGrpSpPr>
          <p:grpSpPr>
            <a:xfrm>
              <a:off x="5796589" y="1500658"/>
              <a:ext cx="349024" cy="346752"/>
              <a:chOff x="5796589" y="1500658"/>
              <a:chExt cx="349024" cy="346752"/>
            </a:xfrm>
          </p:grpSpPr>
          <p:sp>
            <p:nvSpPr>
              <p:cNvPr id="17501" name="Google Shape;17501;p10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10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10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10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05" name="Google Shape;17505;p104"/>
          <p:cNvGrpSpPr/>
          <p:nvPr/>
        </p:nvGrpSpPr>
        <p:grpSpPr>
          <a:xfrm>
            <a:off x="6895373" y="1578778"/>
            <a:ext cx="348640" cy="343296"/>
            <a:chOff x="6895373" y="1502578"/>
            <a:chExt cx="348640" cy="343296"/>
          </a:xfrm>
        </p:grpSpPr>
        <p:sp>
          <p:nvSpPr>
            <p:cNvPr id="17506" name="Google Shape;17506;p10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10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10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9" name="Google Shape;17509;p104"/>
          <p:cNvGrpSpPr/>
          <p:nvPr/>
        </p:nvGrpSpPr>
        <p:grpSpPr>
          <a:xfrm>
            <a:off x="4147597" y="1581658"/>
            <a:ext cx="347904" cy="336992"/>
            <a:chOff x="4147597" y="1505458"/>
            <a:chExt cx="347904" cy="336992"/>
          </a:xfrm>
        </p:grpSpPr>
        <p:sp>
          <p:nvSpPr>
            <p:cNvPr id="17510" name="Google Shape;17510;p10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10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10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10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10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10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10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7" name="Google Shape;17517;p104"/>
          <p:cNvGrpSpPr/>
          <p:nvPr/>
        </p:nvGrpSpPr>
        <p:grpSpPr>
          <a:xfrm>
            <a:off x="2499405" y="1576090"/>
            <a:ext cx="347488" cy="348256"/>
            <a:chOff x="2499405" y="1499890"/>
            <a:chExt cx="347488" cy="348256"/>
          </a:xfrm>
        </p:grpSpPr>
        <p:sp>
          <p:nvSpPr>
            <p:cNvPr id="17518" name="Google Shape;17518;p10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10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10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10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10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3" name="Google Shape;17523;p104"/>
          <p:cNvGrpSpPr/>
          <p:nvPr/>
        </p:nvGrpSpPr>
        <p:grpSpPr>
          <a:xfrm>
            <a:off x="1956845" y="1576698"/>
            <a:ext cx="331520" cy="348032"/>
            <a:chOff x="1956845" y="1500498"/>
            <a:chExt cx="331520" cy="348032"/>
          </a:xfrm>
        </p:grpSpPr>
        <p:sp>
          <p:nvSpPr>
            <p:cNvPr id="17524" name="Google Shape;17524;p10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10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10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10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10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10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10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10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10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10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10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10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104"/>
          <p:cNvGrpSpPr/>
          <p:nvPr/>
        </p:nvGrpSpPr>
        <p:grpSpPr>
          <a:xfrm>
            <a:off x="6345613" y="1626074"/>
            <a:ext cx="348640" cy="250656"/>
            <a:chOff x="6345613" y="1549874"/>
            <a:chExt cx="348640" cy="250656"/>
          </a:xfrm>
        </p:grpSpPr>
        <p:sp>
          <p:nvSpPr>
            <p:cNvPr id="17537" name="Google Shape;17537;p10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10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10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10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10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10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3" name="Google Shape;17543;p104"/>
          <p:cNvGrpSpPr/>
          <p:nvPr/>
        </p:nvGrpSpPr>
        <p:grpSpPr>
          <a:xfrm>
            <a:off x="7444781" y="1583226"/>
            <a:ext cx="348640" cy="334272"/>
            <a:chOff x="7444781" y="1507026"/>
            <a:chExt cx="348640" cy="334272"/>
          </a:xfrm>
        </p:grpSpPr>
        <p:sp>
          <p:nvSpPr>
            <p:cNvPr id="17544" name="Google Shape;17544;p10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10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10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10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10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9" name="Google Shape;17549;p104"/>
          <p:cNvGrpSpPr/>
          <p:nvPr/>
        </p:nvGrpSpPr>
        <p:grpSpPr>
          <a:xfrm>
            <a:off x="7995341" y="1582938"/>
            <a:ext cx="347872" cy="334944"/>
            <a:chOff x="7995341" y="1506738"/>
            <a:chExt cx="347872" cy="334944"/>
          </a:xfrm>
        </p:grpSpPr>
        <p:sp>
          <p:nvSpPr>
            <p:cNvPr id="17550" name="Google Shape;17550;p10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10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10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10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10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10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6" name="Google Shape;17556;p104"/>
          <p:cNvGrpSpPr/>
          <p:nvPr/>
        </p:nvGrpSpPr>
        <p:grpSpPr>
          <a:xfrm>
            <a:off x="3048045" y="1599130"/>
            <a:ext cx="347872" cy="303904"/>
            <a:chOff x="3048045" y="1522930"/>
            <a:chExt cx="347872" cy="303904"/>
          </a:xfrm>
        </p:grpSpPr>
        <p:sp>
          <p:nvSpPr>
            <p:cNvPr id="17557" name="Google Shape;17557;p10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58" name="Google Shape;17558;p104"/>
            <p:cNvGrpSpPr/>
            <p:nvPr/>
          </p:nvGrpSpPr>
          <p:grpSpPr>
            <a:xfrm>
              <a:off x="3048045" y="1522930"/>
              <a:ext cx="347872" cy="303904"/>
              <a:chOff x="3048045" y="1522930"/>
              <a:chExt cx="347872" cy="303904"/>
            </a:xfrm>
          </p:grpSpPr>
          <p:sp>
            <p:nvSpPr>
              <p:cNvPr id="17559" name="Google Shape;17559;p10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10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61" name="Google Shape;17561;p104"/>
          <p:cNvGrpSpPr/>
          <p:nvPr/>
        </p:nvGrpSpPr>
        <p:grpSpPr>
          <a:xfrm>
            <a:off x="1133133" y="3428122"/>
            <a:ext cx="313984" cy="358560"/>
            <a:chOff x="1133133" y="3351922"/>
            <a:chExt cx="313984" cy="358560"/>
          </a:xfrm>
        </p:grpSpPr>
        <p:sp>
          <p:nvSpPr>
            <p:cNvPr id="17562" name="Google Shape;17562;p10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10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10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10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10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10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10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10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10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10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10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10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10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10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10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10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78" name="Google Shape;17578;p104"/>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79" name="Google Shape;17579;p104"/>
          <p:cNvGrpSpPr/>
          <p:nvPr/>
        </p:nvGrpSpPr>
        <p:grpSpPr>
          <a:xfrm>
            <a:off x="2795053" y="3428794"/>
            <a:ext cx="288448" cy="357120"/>
            <a:chOff x="2795053" y="3352594"/>
            <a:chExt cx="288448" cy="357120"/>
          </a:xfrm>
        </p:grpSpPr>
        <p:sp>
          <p:nvSpPr>
            <p:cNvPr id="17580" name="Google Shape;17580;p10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10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10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10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10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10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10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10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10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9" name="Google Shape;17589;p104"/>
          <p:cNvGrpSpPr/>
          <p:nvPr/>
        </p:nvGrpSpPr>
        <p:grpSpPr>
          <a:xfrm>
            <a:off x="2236525" y="3429402"/>
            <a:ext cx="304832" cy="356512"/>
            <a:chOff x="2236525" y="3353202"/>
            <a:chExt cx="304832" cy="356512"/>
          </a:xfrm>
        </p:grpSpPr>
        <p:sp>
          <p:nvSpPr>
            <p:cNvPr id="17590" name="Google Shape;17590;p10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10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10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3" name="Google Shape;17593;p104"/>
          <p:cNvGrpSpPr/>
          <p:nvPr/>
        </p:nvGrpSpPr>
        <p:grpSpPr>
          <a:xfrm>
            <a:off x="3910637" y="3428890"/>
            <a:ext cx="256800" cy="357024"/>
            <a:chOff x="3910637" y="3352690"/>
            <a:chExt cx="256800" cy="357024"/>
          </a:xfrm>
        </p:grpSpPr>
        <p:sp>
          <p:nvSpPr>
            <p:cNvPr id="17594" name="Google Shape;17594;p10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10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10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7" name="Google Shape;17597;p104"/>
          <p:cNvGrpSpPr/>
          <p:nvPr/>
        </p:nvGrpSpPr>
        <p:grpSpPr>
          <a:xfrm>
            <a:off x="6056429" y="3428122"/>
            <a:ext cx="360064" cy="360096"/>
            <a:chOff x="6056429" y="3351922"/>
            <a:chExt cx="360064" cy="360096"/>
          </a:xfrm>
        </p:grpSpPr>
        <p:sp>
          <p:nvSpPr>
            <p:cNvPr id="17598" name="Google Shape;17598;p10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10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10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1" name="Google Shape;17601;p104"/>
          <p:cNvGrpSpPr/>
          <p:nvPr/>
        </p:nvGrpSpPr>
        <p:grpSpPr>
          <a:xfrm>
            <a:off x="6608877" y="3429274"/>
            <a:ext cx="357408" cy="357408"/>
            <a:chOff x="6608877" y="3353074"/>
            <a:chExt cx="357408" cy="357408"/>
          </a:xfrm>
        </p:grpSpPr>
        <p:sp>
          <p:nvSpPr>
            <p:cNvPr id="17602" name="Google Shape;17602;p10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10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10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10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10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10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10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09" name="Google Shape;17609;p104"/>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10" name="Google Shape;17610;p104"/>
          <p:cNvGrpSpPr/>
          <p:nvPr/>
        </p:nvGrpSpPr>
        <p:grpSpPr>
          <a:xfrm>
            <a:off x="3316269" y="3428602"/>
            <a:ext cx="344832" cy="356544"/>
            <a:chOff x="3316269" y="3352402"/>
            <a:chExt cx="344832" cy="356544"/>
          </a:xfrm>
        </p:grpSpPr>
        <p:sp>
          <p:nvSpPr>
            <p:cNvPr id="17611" name="Google Shape;17611;p10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10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10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14" name="Google Shape;17614;p104"/>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15" name="Google Shape;17615;p104"/>
          <p:cNvGrpSpPr/>
          <p:nvPr/>
        </p:nvGrpSpPr>
        <p:grpSpPr>
          <a:xfrm>
            <a:off x="4959533" y="3446426"/>
            <a:ext cx="357408" cy="323488"/>
            <a:chOff x="4959533" y="3370226"/>
            <a:chExt cx="357408" cy="323488"/>
          </a:xfrm>
        </p:grpSpPr>
        <p:sp>
          <p:nvSpPr>
            <p:cNvPr id="17616" name="Google Shape;17616;p10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10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8" name="Google Shape;17618;p104"/>
          <p:cNvGrpSpPr/>
          <p:nvPr/>
        </p:nvGrpSpPr>
        <p:grpSpPr>
          <a:xfrm>
            <a:off x="7158637" y="3429274"/>
            <a:ext cx="357056" cy="357408"/>
            <a:chOff x="7158637" y="3353074"/>
            <a:chExt cx="357056" cy="357408"/>
          </a:xfrm>
        </p:grpSpPr>
        <p:sp>
          <p:nvSpPr>
            <p:cNvPr id="17619" name="Google Shape;17619;p10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10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10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10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3" name="Google Shape;17623;p104"/>
          <p:cNvGrpSpPr/>
          <p:nvPr/>
        </p:nvGrpSpPr>
        <p:grpSpPr>
          <a:xfrm>
            <a:off x="5508909" y="3447706"/>
            <a:ext cx="358560" cy="319552"/>
            <a:chOff x="5508909" y="3371506"/>
            <a:chExt cx="358560" cy="319552"/>
          </a:xfrm>
        </p:grpSpPr>
        <p:sp>
          <p:nvSpPr>
            <p:cNvPr id="17624" name="Google Shape;17624;p10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10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10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10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10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10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10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10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10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10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34" name="Google Shape;17634;p104"/>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638"/>
        <p:cNvGrpSpPr/>
        <p:nvPr/>
      </p:nvGrpSpPr>
      <p:grpSpPr>
        <a:xfrm>
          <a:off x="0" y="0"/>
          <a:ext cx="0" cy="0"/>
          <a:chOff x="0" y="0"/>
          <a:chExt cx="0" cy="0"/>
        </a:xfrm>
      </p:grpSpPr>
      <p:sp>
        <p:nvSpPr>
          <p:cNvPr id="17639" name="Google Shape;17639;p105"/>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40" name="Google Shape;17640;p105"/>
          <p:cNvGrpSpPr/>
          <p:nvPr/>
        </p:nvGrpSpPr>
        <p:grpSpPr>
          <a:xfrm>
            <a:off x="3051327" y="3893352"/>
            <a:ext cx="346056" cy="345674"/>
            <a:chOff x="3303268" y="3817349"/>
            <a:chExt cx="346056" cy="345674"/>
          </a:xfrm>
        </p:grpSpPr>
        <p:sp>
          <p:nvSpPr>
            <p:cNvPr id="17641" name="Google Shape;17641;p10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10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10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10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5" name="Google Shape;17645;p105"/>
          <p:cNvGrpSpPr/>
          <p:nvPr/>
        </p:nvGrpSpPr>
        <p:grpSpPr>
          <a:xfrm>
            <a:off x="3500416" y="3893352"/>
            <a:ext cx="346056" cy="345674"/>
            <a:chOff x="3752358" y="3817349"/>
            <a:chExt cx="346056" cy="345674"/>
          </a:xfrm>
        </p:grpSpPr>
        <p:sp>
          <p:nvSpPr>
            <p:cNvPr id="17646" name="Google Shape;17646;p10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10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10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10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0" name="Google Shape;17650;p105"/>
          <p:cNvGrpSpPr/>
          <p:nvPr/>
        </p:nvGrpSpPr>
        <p:grpSpPr>
          <a:xfrm>
            <a:off x="4848066" y="3893352"/>
            <a:ext cx="346024" cy="345674"/>
            <a:chOff x="5100008" y="3817349"/>
            <a:chExt cx="346024" cy="345674"/>
          </a:xfrm>
        </p:grpSpPr>
        <p:sp>
          <p:nvSpPr>
            <p:cNvPr id="17651" name="Google Shape;17651;p10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10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10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105"/>
          <p:cNvGrpSpPr/>
          <p:nvPr/>
        </p:nvGrpSpPr>
        <p:grpSpPr>
          <a:xfrm>
            <a:off x="5746977" y="3893352"/>
            <a:ext cx="345674" cy="345674"/>
            <a:chOff x="5998919" y="3817349"/>
            <a:chExt cx="345674" cy="345674"/>
          </a:xfrm>
        </p:grpSpPr>
        <p:sp>
          <p:nvSpPr>
            <p:cNvPr id="17655" name="Google Shape;17655;p10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10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10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8" name="Google Shape;17658;p105"/>
          <p:cNvGrpSpPr/>
          <p:nvPr/>
        </p:nvGrpSpPr>
        <p:grpSpPr>
          <a:xfrm>
            <a:off x="3949506" y="3893352"/>
            <a:ext cx="346024" cy="345674"/>
            <a:chOff x="4201447" y="3817349"/>
            <a:chExt cx="346024" cy="345674"/>
          </a:xfrm>
        </p:grpSpPr>
        <p:sp>
          <p:nvSpPr>
            <p:cNvPr id="17659" name="Google Shape;17659;p10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10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1" name="Google Shape;17661;p105"/>
          <p:cNvGrpSpPr/>
          <p:nvPr/>
        </p:nvGrpSpPr>
        <p:grpSpPr>
          <a:xfrm>
            <a:off x="4398977" y="3893352"/>
            <a:ext cx="346024" cy="345674"/>
            <a:chOff x="4650919" y="3817349"/>
            <a:chExt cx="346024" cy="345674"/>
          </a:xfrm>
        </p:grpSpPr>
        <p:sp>
          <p:nvSpPr>
            <p:cNvPr id="17662" name="Google Shape;17662;p10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10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10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5" name="Google Shape;17665;p105"/>
          <p:cNvGrpSpPr/>
          <p:nvPr/>
        </p:nvGrpSpPr>
        <p:grpSpPr>
          <a:xfrm>
            <a:off x="5297920" y="3893352"/>
            <a:ext cx="345642" cy="345674"/>
            <a:chOff x="5549861" y="3817349"/>
            <a:chExt cx="345642" cy="345674"/>
          </a:xfrm>
        </p:grpSpPr>
        <p:sp>
          <p:nvSpPr>
            <p:cNvPr id="17666" name="Google Shape;17666;p10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10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10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9" name="Google Shape;17669;p105"/>
          <p:cNvGrpSpPr/>
          <p:nvPr/>
        </p:nvGrpSpPr>
        <p:grpSpPr>
          <a:xfrm>
            <a:off x="1306445" y="3474029"/>
            <a:ext cx="367255" cy="269855"/>
            <a:chOff x="1306445" y="3397829"/>
            <a:chExt cx="367255" cy="269855"/>
          </a:xfrm>
        </p:grpSpPr>
        <p:sp>
          <p:nvSpPr>
            <p:cNvPr id="17670" name="Google Shape;17670;p10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10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10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10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10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10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6" name="Google Shape;17676;p105"/>
          <p:cNvGrpSpPr/>
          <p:nvPr/>
        </p:nvGrpSpPr>
        <p:grpSpPr>
          <a:xfrm>
            <a:off x="1781317" y="3467600"/>
            <a:ext cx="367255" cy="282364"/>
            <a:chOff x="1781317" y="3391400"/>
            <a:chExt cx="367255" cy="282364"/>
          </a:xfrm>
        </p:grpSpPr>
        <p:sp>
          <p:nvSpPr>
            <p:cNvPr id="17677" name="Google Shape;17677;p10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10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10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10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10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10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3" name="Google Shape;17683;p105"/>
          <p:cNvGrpSpPr/>
          <p:nvPr/>
        </p:nvGrpSpPr>
        <p:grpSpPr>
          <a:xfrm>
            <a:off x="3678830" y="3447133"/>
            <a:ext cx="369164" cy="323297"/>
            <a:chOff x="3678830" y="3370933"/>
            <a:chExt cx="369164" cy="323297"/>
          </a:xfrm>
        </p:grpSpPr>
        <p:sp>
          <p:nvSpPr>
            <p:cNvPr id="17684" name="Google Shape;17684;p10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10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10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10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10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10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10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10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10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10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10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105"/>
          <p:cNvGrpSpPr/>
          <p:nvPr/>
        </p:nvGrpSpPr>
        <p:grpSpPr>
          <a:xfrm>
            <a:off x="859265" y="3424375"/>
            <a:ext cx="312316" cy="368400"/>
            <a:chOff x="859265" y="3348175"/>
            <a:chExt cx="312316" cy="368400"/>
          </a:xfrm>
        </p:grpSpPr>
        <p:sp>
          <p:nvSpPr>
            <p:cNvPr id="17696" name="Google Shape;17696;p10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10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10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10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10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1" name="Google Shape;17701;p105"/>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02" name="Google Shape;17702;p105"/>
          <p:cNvGrpSpPr/>
          <p:nvPr/>
        </p:nvGrpSpPr>
        <p:grpSpPr>
          <a:xfrm>
            <a:off x="2766374" y="3437213"/>
            <a:ext cx="330110" cy="308908"/>
            <a:chOff x="2766264" y="3394042"/>
            <a:chExt cx="294873" cy="275934"/>
          </a:xfrm>
        </p:grpSpPr>
        <p:sp>
          <p:nvSpPr>
            <p:cNvPr id="17703" name="Google Shape;17703;p10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10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10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10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7" name="Google Shape;17707;p105"/>
          <p:cNvGrpSpPr/>
          <p:nvPr/>
        </p:nvGrpSpPr>
        <p:grpSpPr>
          <a:xfrm>
            <a:off x="3214972" y="3435388"/>
            <a:ext cx="346406" cy="347552"/>
            <a:chOff x="3214972" y="3359188"/>
            <a:chExt cx="346406" cy="347552"/>
          </a:xfrm>
        </p:grpSpPr>
        <p:sp>
          <p:nvSpPr>
            <p:cNvPr id="17708" name="Google Shape;17708;p10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10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10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10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10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10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10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10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10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10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10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10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10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10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2" name="Google Shape;17722;p105"/>
          <p:cNvGrpSpPr/>
          <p:nvPr/>
        </p:nvGrpSpPr>
        <p:grpSpPr>
          <a:xfrm>
            <a:off x="4629306" y="3485393"/>
            <a:ext cx="367255" cy="244486"/>
            <a:chOff x="4629306" y="3409193"/>
            <a:chExt cx="367255" cy="244486"/>
          </a:xfrm>
        </p:grpSpPr>
        <p:sp>
          <p:nvSpPr>
            <p:cNvPr id="17723" name="Google Shape;17723;p10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10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10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10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10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10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10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10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10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10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3" name="Google Shape;17733;p105"/>
          <p:cNvGrpSpPr/>
          <p:nvPr/>
        </p:nvGrpSpPr>
        <p:grpSpPr>
          <a:xfrm>
            <a:off x="4193490" y="3426284"/>
            <a:ext cx="289939" cy="334661"/>
            <a:chOff x="4193490" y="3350084"/>
            <a:chExt cx="289939" cy="334661"/>
          </a:xfrm>
        </p:grpSpPr>
        <p:sp>
          <p:nvSpPr>
            <p:cNvPr id="17734" name="Google Shape;17734;p10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10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10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10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10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10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10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10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10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10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4" name="Google Shape;17744;p105"/>
          <p:cNvGrpSpPr/>
          <p:nvPr/>
        </p:nvGrpSpPr>
        <p:grpSpPr>
          <a:xfrm>
            <a:off x="6533281" y="3427430"/>
            <a:ext cx="357037" cy="357005"/>
            <a:chOff x="6533281" y="3351230"/>
            <a:chExt cx="357037" cy="357005"/>
          </a:xfrm>
        </p:grpSpPr>
        <p:sp>
          <p:nvSpPr>
            <p:cNvPr id="17745" name="Google Shape;17745;p10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10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10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8" name="Google Shape;17748;p105"/>
          <p:cNvGrpSpPr/>
          <p:nvPr/>
        </p:nvGrpSpPr>
        <p:grpSpPr>
          <a:xfrm>
            <a:off x="6058441" y="3427430"/>
            <a:ext cx="357387" cy="357005"/>
            <a:chOff x="6058441" y="3351230"/>
            <a:chExt cx="357387" cy="357005"/>
          </a:xfrm>
        </p:grpSpPr>
        <p:sp>
          <p:nvSpPr>
            <p:cNvPr id="17749" name="Google Shape;17749;p10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10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1" name="Google Shape;17751;p105"/>
          <p:cNvGrpSpPr/>
          <p:nvPr/>
        </p:nvGrpSpPr>
        <p:grpSpPr>
          <a:xfrm>
            <a:off x="7957483" y="3427048"/>
            <a:ext cx="357387" cy="357387"/>
            <a:chOff x="7957483" y="3350848"/>
            <a:chExt cx="357387" cy="357387"/>
          </a:xfrm>
        </p:grpSpPr>
        <p:sp>
          <p:nvSpPr>
            <p:cNvPr id="17752" name="Google Shape;17752;p10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10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10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5" name="Google Shape;17755;p105"/>
          <p:cNvGrpSpPr/>
          <p:nvPr/>
        </p:nvGrpSpPr>
        <p:grpSpPr>
          <a:xfrm>
            <a:off x="7007771" y="3427430"/>
            <a:ext cx="357387" cy="357005"/>
            <a:chOff x="7007771" y="3351230"/>
            <a:chExt cx="357387" cy="357005"/>
          </a:xfrm>
        </p:grpSpPr>
        <p:sp>
          <p:nvSpPr>
            <p:cNvPr id="17756" name="Google Shape;17756;p10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10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10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10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10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1" name="Google Shape;17761;p105"/>
          <p:cNvGrpSpPr/>
          <p:nvPr/>
        </p:nvGrpSpPr>
        <p:grpSpPr>
          <a:xfrm>
            <a:off x="5108729" y="3427430"/>
            <a:ext cx="357005" cy="357005"/>
            <a:chOff x="5108729" y="3351230"/>
            <a:chExt cx="357005" cy="357005"/>
          </a:xfrm>
        </p:grpSpPr>
        <p:sp>
          <p:nvSpPr>
            <p:cNvPr id="17762" name="Google Shape;17762;p10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10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4" name="Google Shape;17764;p105"/>
          <p:cNvGrpSpPr/>
          <p:nvPr/>
        </p:nvGrpSpPr>
        <p:grpSpPr>
          <a:xfrm>
            <a:off x="5583569" y="3427430"/>
            <a:ext cx="357419" cy="357005"/>
            <a:chOff x="5583569" y="3351230"/>
            <a:chExt cx="357419" cy="357005"/>
          </a:xfrm>
        </p:grpSpPr>
        <p:sp>
          <p:nvSpPr>
            <p:cNvPr id="17765" name="Google Shape;17765;p10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10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7" name="Google Shape;17767;p105"/>
          <p:cNvGrpSpPr/>
          <p:nvPr/>
        </p:nvGrpSpPr>
        <p:grpSpPr>
          <a:xfrm>
            <a:off x="7482229" y="3427430"/>
            <a:ext cx="357419" cy="357005"/>
            <a:chOff x="7482229" y="3351230"/>
            <a:chExt cx="357419" cy="357005"/>
          </a:xfrm>
        </p:grpSpPr>
        <p:sp>
          <p:nvSpPr>
            <p:cNvPr id="17768" name="Google Shape;17768;p10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10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10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10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10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3" name="Google Shape;17773;p105"/>
          <p:cNvGrpSpPr/>
          <p:nvPr/>
        </p:nvGrpSpPr>
        <p:grpSpPr>
          <a:xfrm>
            <a:off x="3764485" y="2966882"/>
            <a:ext cx="222874" cy="345737"/>
            <a:chOff x="3764485" y="2890682"/>
            <a:chExt cx="222874" cy="345737"/>
          </a:xfrm>
        </p:grpSpPr>
        <p:sp>
          <p:nvSpPr>
            <p:cNvPr id="17774" name="Google Shape;17774;p10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10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10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105"/>
          <p:cNvGrpSpPr/>
          <p:nvPr/>
        </p:nvGrpSpPr>
        <p:grpSpPr>
          <a:xfrm>
            <a:off x="2238616" y="2984331"/>
            <a:ext cx="422596" cy="310382"/>
            <a:chOff x="2278533" y="2937377"/>
            <a:chExt cx="346788" cy="254704"/>
          </a:xfrm>
        </p:grpSpPr>
        <p:sp>
          <p:nvSpPr>
            <p:cNvPr id="17778" name="Google Shape;17778;p10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10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80" name="Google Shape;17780;p105"/>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1" name="Google Shape;17781;p105"/>
          <p:cNvGrpSpPr/>
          <p:nvPr/>
        </p:nvGrpSpPr>
        <p:grpSpPr>
          <a:xfrm>
            <a:off x="1836637" y="2967710"/>
            <a:ext cx="286152" cy="346438"/>
            <a:chOff x="1836637" y="2891510"/>
            <a:chExt cx="286152" cy="346438"/>
          </a:xfrm>
        </p:grpSpPr>
        <p:sp>
          <p:nvSpPr>
            <p:cNvPr id="17782" name="Google Shape;17782;p10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10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10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5" name="Google Shape;17785;p105"/>
          <p:cNvGrpSpPr/>
          <p:nvPr/>
        </p:nvGrpSpPr>
        <p:grpSpPr>
          <a:xfrm>
            <a:off x="5585861" y="2982129"/>
            <a:ext cx="379764" cy="337684"/>
            <a:chOff x="5585861" y="2905929"/>
            <a:chExt cx="379764" cy="337684"/>
          </a:xfrm>
        </p:grpSpPr>
        <p:sp>
          <p:nvSpPr>
            <p:cNvPr id="17786" name="Google Shape;17786;p10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10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10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10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0" name="Google Shape;17790;p105"/>
          <p:cNvGrpSpPr/>
          <p:nvPr/>
        </p:nvGrpSpPr>
        <p:grpSpPr>
          <a:xfrm>
            <a:off x="1327676" y="2986680"/>
            <a:ext cx="347934" cy="310024"/>
            <a:chOff x="1327676" y="2910480"/>
            <a:chExt cx="347934" cy="310024"/>
          </a:xfrm>
        </p:grpSpPr>
        <p:sp>
          <p:nvSpPr>
            <p:cNvPr id="17791" name="Google Shape;17791;p10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10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10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10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10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96" name="Google Shape;17796;p105"/>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7" name="Google Shape;17797;p105"/>
          <p:cNvGrpSpPr/>
          <p:nvPr/>
        </p:nvGrpSpPr>
        <p:grpSpPr>
          <a:xfrm>
            <a:off x="2753401" y="2945764"/>
            <a:ext cx="382828" cy="358601"/>
            <a:chOff x="2753373" y="2902523"/>
            <a:chExt cx="347552" cy="325557"/>
          </a:xfrm>
        </p:grpSpPr>
        <p:sp>
          <p:nvSpPr>
            <p:cNvPr id="17798" name="Google Shape;17798;p10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10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10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10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10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10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4" name="Google Shape;17804;p105"/>
          <p:cNvGrpSpPr/>
          <p:nvPr/>
        </p:nvGrpSpPr>
        <p:grpSpPr>
          <a:xfrm>
            <a:off x="849016" y="2979455"/>
            <a:ext cx="356655" cy="335425"/>
            <a:chOff x="849016" y="2903255"/>
            <a:chExt cx="356655" cy="335425"/>
          </a:xfrm>
        </p:grpSpPr>
        <p:sp>
          <p:nvSpPr>
            <p:cNvPr id="17805" name="Google Shape;17805;p10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10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10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10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10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10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10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10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10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10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10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6" name="Google Shape;17816;p105"/>
          <p:cNvGrpSpPr/>
          <p:nvPr/>
        </p:nvGrpSpPr>
        <p:grpSpPr>
          <a:xfrm>
            <a:off x="4210933" y="3002977"/>
            <a:ext cx="280072" cy="275520"/>
            <a:chOff x="4210933" y="2926777"/>
            <a:chExt cx="280072" cy="275520"/>
          </a:xfrm>
        </p:grpSpPr>
        <p:sp>
          <p:nvSpPr>
            <p:cNvPr id="17817" name="Google Shape;17817;p10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10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10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10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10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10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10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10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10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10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10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10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10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0" name="Google Shape;17830;p105"/>
          <p:cNvGrpSpPr/>
          <p:nvPr/>
        </p:nvGrpSpPr>
        <p:grpSpPr>
          <a:xfrm>
            <a:off x="4667216" y="2991582"/>
            <a:ext cx="320273" cy="318395"/>
            <a:chOff x="4667216" y="2915382"/>
            <a:chExt cx="320273" cy="318395"/>
          </a:xfrm>
        </p:grpSpPr>
        <p:sp>
          <p:nvSpPr>
            <p:cNvPr id="17831" name="Google Shape;17831;p10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10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10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10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5" name="Google Shape;17835;p105"/>
          <p:cNvGrpSpPr/>
          <p:nvPr/>
        </p:nvGrpSpPr>
        <p:grpSpPr>
          <a:xfrm>
            <a:off x="5170480" y="3010839"/>
            <a:ext cx="261929" cy="280550"/>
            <a:chOff x="5170480" y="2934639"/>
            <a:chExt cx="261929" cy="280550"/>
          </a:xfrm>
        </p:grpSpPr>
        <p:sp>
          <p:nvSpPr>
            <p:cNvPr id="17836" name="Google Shape;17836;p10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10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10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10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10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10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10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3" name="Google Shape;17843;p105"/>
          <p:cNvGrpSpPr/>
          <p:nvPr/>
        </p:nvGrpSpPr>
        <p:grpSpPr>
          <a:xfrm>
            <a:off x="6069423" y="2968091"/>
            <a:ext cx="362321" cy="364231"/>
            <a:chOff x="6069423" y="2891892"/>
            <a:chExt cx="362321" cy="364231"/>
          </a:xfrm>
        </p:grpSpPr>
        <p:sp>
          <p:nvSpPr>
            <p:cNvPr id="17844" name="Google Shape;17844;p10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10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10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10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10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10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0" name="Google Shape;17850;p105"/>
          <p:cNvGrpSpPr/>
          <p:nvPr/>
        </p:nvGrpSpPr>
        <p:grpSpPr>
          <a:xfrm>
            <a:off x="6571955" y="2995370"/>
            <a:ext cx="308878" cy="311170"/>
            <a:chOff x="6571955" y="2919170"/>
            <a:chExt cx="308878" cy="311170"/>
          </a:xfrm>
        </p:grpSpPr>
        <p:sp>
          <p:nvSpPr>
            <p:cNvPr id="17851" name="Google Shape;17851;p10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10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10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10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10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10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10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10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10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10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1" name="Google Shape;17861;p105"/>
          <p:cNvGrpSpPr/>
          <p:nvPr/>
        </p:nvGrpSpPr>
        <p:grpSpPr>
          <a:xfrm>
            <a:off x="7500054" y="3010935"/>
            <a:ext cx="350576" cy="280454"/>
            <a:chOff x="7500054" y="2934735"/>
            <a:chExt cx="350576" cy="280454"/>
          </a:xfrm>
        </p:grpSpPr>
        <p:sp>
          <p:nvSpPr>
            <p:cNvPr id="17862" name="Google Shape;17862;p10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10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10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10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10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10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10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10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0" name="Google Shape;17870;p105"/>
          <p:cNvGrpSpPr/>
          <p:nvPr/>
        </p:nvGrpSpPr>
        <p:grpSpPr>
          <a:xfrm>
            <a:off x="7024430" y="2950862"/>
            <a:ext cx="332012" cy="355454"/>
            <a:chOff x="7055134" y="2919170"/>
            <a:chExt cx="290321" cy="310820"/>
          </a:xfrm>
        </p:grpSpPr>
        <p:sp>
          <p:nvSpPr>
            <p:cNvPr id="17871" name="Google Shape;17871;p10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10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10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10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10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10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10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10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10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10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10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10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10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10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5" name="Google Shape;17885;p105"/>
          <p:cNvGrpSpPr/>
          <p:nvPr/>
        </p:nvGrpSpPr>
        <p:grpSpPr>
          <a:xfrm>
            <a:off x="7985143" y="2976813"/>
            <a:ext cx="330109" cy="347552"/>
            <a:chOff x="7985143" y="2900613"/>
            <a:chExt cx="330109" cy="347552"/>
          </a:xfrm>
        </p:grpSpPr>
        <p:sp>
          <p:nvSpPr>
            <p:cNvPr id="17886" name="Google Shape;17886;p10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10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10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10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10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10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10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10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4" name="Google Shape;17894;p105"/>
          <p:cNvGrpSpPr/>
          <p:nvPr/>
        </p:nvGrpSpPr>
        <p:grpSpPr>
          <a:xfrm>
            <a:off x="7990840" y="2511426"/>
            <a:ext cx="354363" cy="353631"/>
            <a:chOff x="7990840" y="2435226"/>
            <a:chExt cx="354363" cy="353631"/>
          </a:xfrm>
        </p:grpSpPr>
        <p:sp>
          <p:nvSpPr>
            <p:cNvPr id="17895" name="Google Shape;17895;p10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10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10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8" name="Google Shape;17898;p105"/>
          <p:cNvGrpSpPr/>
          <p:nvPr/>
        </p:nvGrpSpPr>
        <p:grpSpPr>
          <a:xfrm>
            <a:off x="1817317" y="2556530"/>
            <a:ext cx="350958" cy="263043"/>
            <a:chOff x="1817317" y="2480330"/>
            <a:chExt cx="350958" cy="263043"/>
          </a:xfrm>
        </p:grpSpPr>
        <p:sp>
          <p:nvSpPr>
            <p:cNvPr id="17899" name="Google Shape;17899;p10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10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10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10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10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4" name="Google Shape;17904;p105"/>
          <p:cNvGrpSpPr/>
          <p:nvPr/>
        </p:nvGrpSpPr>
        <p:grpSpPr>
          <a:xfrm>
            <a:off x="1341727" y="2559549"/>
            <a:ext cx="419913" cy="308109"/>
            <a:chOff x="1341727" y="2483349"/>
            <a:chExt cx="419913" cy="308109"/>
          </a:xfrm>
        </p:grpSpPr>
        <p:sp>
          <p:nvSpPr>
            <p:cNvPr id="17905" name="Google Shape;17905;p10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10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10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8" name="Google Shape;17908;p105"/>
          <p:cNvGrpSpPr/>
          <p:nvPr/>
        </p:nvGrpSpPr>
        <p:grpSpPr>
          <a:xfrm>
            <a:off x="854332" y="2523936"/>
            <a:ext cx="376358" cy="330109"/>
            <a:chOff x="854332" y="2447736"/>
            <a:chExt cx="376358" cy="330109"/>
          </a:xfrm>
        </p:grpSpPr>
        <p:sp>
          <p:nvSpPr>
            <p:cNvPr id="17909" name="Google Shape;17909;p10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10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10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10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10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10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10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10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7" name="Google Shape;17917;p105"/>
          <p:cNvGrpSpPr/>
          <p:nvPr/>
        </p:nvGrpSpPr>
        <p:grpSpPr>
          <a:xfrm>
            <a:off x="4206763" y="2527151"/>
            <a:ext cx="322151" cy="322374"/>
            <a:chOff x="4206763" y="2450951"/>
            <a:chExt cx="322151" cy="322374"/>
          </a:xfrm>
        </p:grpSpPr>
        <p:sp>
          <p:nvSpPr>
            <p:cNvPr id="17918" name="Google Shape;17918;p10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10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0" name="Google Shape;17920;p105"/>
          <p:cNvGrpSpPr/>
          <p:nvPr/>
        </p:nvGrpSpPr>
        <p:grpSpPr>
          <a:xfrm>
            <a:off x="7528096" y="2526259"/>
            <a:ext cx="327976" cy="324316"/>
            <a:chOff x="7528096" y="2450059"/>
            <a:chExt cx="327976" cy="324316"/>
          </a:xfrm>
        </p:grpSpPr>
        <p:sp>
          <p:nvSpPr>
            <p:cNvPr id="17921" name="Google Shape;17921;p10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10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10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10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10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6" name="Google Shape;17926;p105"/>
          <p:cNvGrpSpPr/>
          <p:nvPr/>
        </p:nvGrpSpPr>
        <p:grpSpPr>
          <a:xfrm>
            <a:off x="7077129" y="2588742"/>
            <a:ext cx="282364" cy="198619"/>
            <a:chOff x="7077129" y="2512542"/>
            <a:chExt cx="282364" cy="198619"/>
          </a:xfrm>
        </p:grpSpPr>
        <p:sp>
          <p:nvSpPr>
            <p:cNvPr id="17927" name="Google Shape;17927;p10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10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10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10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10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10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3" name="Google Shape;17933;p105"/>
          <p:cNvGrpSpPr/>
          <p:nvPr/>
        </p:nvGrpSpPr>
        <p:grpSpPr>
          <a:xfrm>
            <a:off x="3725461" y="2520912"/>
            <a:ext cx="334279" cy="334661"/>
            <a:chOff x="3725461" y="2444712"/>
            <a:chExt cx="334279" cy="334661"/>
          </a:xfrm>
        </p:grpSpPr>
        <p:sp>
          <p:nvSpPr>
            <p:cNvPr id="17934" name="Google Shape;17934;p10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10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10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10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10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10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10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1" name="Google Shape;17941;p105"/>
          <p:cNvGrpSpPr/>
          <p:nvPr/>
        </p:nvGrpSpPr>
        <p:grpSpPr>
          <a:xfrm>
            <a:off x="6577238" y="2533421"/>
            <a:ext cx="332019" cy="310788"/>
            <a:chOff x="6577238" y="2457221"/>
            <a:chExt cx="332019" cy="310788"/>
          </a:xfrm>
        </p:grpSpPr>
        <p:sp>
          <p:nvSpPr>
            <p:cNvPr id="17942" name="Google Shape;17942;p10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10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10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10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10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10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8" name="Google Shape;17948;p105"/>
          <p:cNvGrpSpPr/>
          <p:nvPr/>
        </p:nvGrpSpPr>
        <p:grpSpPr>
          <a:xfrm>
            <a:off x="2818561" y="2515978"/>
            <a:ext cx="247892" cy="346024"/>
            <a:chOff x="2818561" y="2439778"/>
            <a:chExt cx="247892" cy="346024"/>
          </a:xfrm>
        </p:grpSpPr>
        <p:sp>
          <p:nvSpPr>
            <p:cNvPr id="17949" name="Google Shape;17949;p10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10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10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10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10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10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10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10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10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10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10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10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1" name="Google Shape;17961;p105"/>
          <p:cNvGrpSpPr/>
          <p:nvPr/>
        </p:nvGrpSpPr>
        <p:grpSpPr>
          <a:xfrm>
            <a:off x="3207778" y="2550832"/>
            <a:ext cx="419933" cy="275170"/>
            <a:chOff x="3207778" y="2474632"/>
            <a:chExt cx="419933" cy="275170"/>
          </a:xfrm>
        </p:grpSpPr>
        <p:sp>
          <p:nvSpPr>
            <p:cNvPr id="17962" name="Google Shape;17962;p10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10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10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10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10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10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10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10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10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10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10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10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10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10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6" name="Google Shape;17976;p105"/>
          <p:cNvGrpSpPr/>
          <p:nvPr/>
        </p:nvGrpSpPr>
        <p:grpSpPr>
          <a:xfrm>
            <a:off x="6099375" y="2532275"/>
            <a:ext cx="337684" cy="314194"/>
            <a:chOff x="6099375" y="2456075"/>
            <a:chExt cx="337684" cy="314194"/>
          </a:xfrm>
        </p:grpSpPr>
        <p:sp>
          <p:nvSpPr>
            <p:cNvPr id="17977" name="Google Shape;17977;p10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10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9" name="Google Shape;17979;p105"/>
          <p:cNvGrpSpPr/>
          <p:nvPr/>
        </p:nvGrpSpPr>
        <p:grpSpPr>
          <a:xfrm>
            <a:off x="2312623" y="2544784"/>
            <a:ext cx="312698" cy="286534"/>
            <a:chOff x="2312623" y="2468584"/>
            <a:chExt cx="312698" cy="286534"/>
          </a:xfrm>
        </p:grpSpPr>
        <p:sp>
          <p:nvSpPr>
            <p:cNvPr id="17980" name="Google Shape;17980;p10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10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10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3" name="Google Shape;17983;p105"/>
          <p:cNvGrpSpPr/>
          <p:nvPr/>
        </p:nvGrpSpPr>
        <p:grpSpPr>
          <a:xfrm>
            <a:off x="5618805" y="2517124"/>
            <a:ext cx="345292" cy="342618"/>
            <a:chOff x="5618805" y="2440924"/>
            <a:chExt cx="345292" cy="342618"/>
          </a:xfrm>
        </p:grpSpPr>
        <p:sp>
          <p:nvSpPr>
            <p:cNvPr id="17984" name="Google Shape;17984;p10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10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10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10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10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9" name="Google Shape;17989;p105"/>
          <p:cNvGrpSpPr/>
          <p:nvPr/>
        </p:nvGrpSpPr>
        <p:grpSpPr>
          <a:xfrm>
            <a:off x="4653179" y="2522790"/>
            <a:ext cx="377886" cy="331255"/>
            <a:chOff x="4653179" y="2446590"/>
            <a:chExt cx="377886" cy="331255"/>
          </a:xfrm>
        </p:grpSpPr>
        <p:sp>
          <p:nvSpPr>
            <p:cNvPr id="17990" name="Google Shape;17990;p10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10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10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10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4" name="Google Shape;17994;p105"/>
          <p:cNvGrpSpPr/>
          <p:nvPr/>
        </p:nvGrpSpPr>
        <p:grpSpPr>
          <a:xfrm>
            <a:off x="5184517" y="2535681"/>
            <a:ext cx="252062" cy="305122"/>
            <a:chOff x="5184517" y="2459481"/>
            <a:chExt cx="252062" cy="305122"/>
          </a:xfrm>
        </p:grpSpPr>
        <p:sp>
          <p:nvSpPr>
            <p:cNvPr id="17995" name="Google Shape;17995;p10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10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10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10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10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10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01" name="Google Shape;18001;p105"/>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02" name="Google Shape;18002;p105"/>
          <p:cNvGrpSpPr/>
          <p:nvPr/>
        </p:nvGrpSpPr>
        <p:grpSpPr>
          <a:xfrm>
            <a:off x="6155459" y="2045308"/>
            <a:ext cx="249770" cy="363849"/>
            <a:chOff x="6155459" y="1969108"/>
            <a:chExt cx="249770" cy="363849"/>
          </a:xfrm>
        </p:grpSpPr>
        <p:sp>
          <p:nvSpPr>
            <p:cNvPr id="18003" name="Google Shape;18003;p10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10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10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10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10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10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10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10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10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2" name="Google Shape;18012;p105"/>
          <p:cNvGrpSpPr/>
          <p:nvPr/>
        </p:nvGrpSpPr>
        <p:grpSpPr>
          <a:xfrm>
            <a:off x="2280029" y="2046804"/>
            <a:ext cx="353631" cy="354395"/>
            <a:chOff x="2280029" y="1970604"/>
            <a:chExt cx="353631" cy="354395"/>
          </a:xfrm>
        </p:grpSpPr>
        <p:sp>
          <p:nvSpPr>
            <p:cNvPr id="18013" name="Google Shape;18013;p10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10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10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10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7" name="Google Shape;18017;p105"/>
          <p:cNvGrpSpPr/>
          <p:nvPr/>
        </p:nvGrpSpPr>
        <p:grpSpPr>
          <a:xfrm>
            <a:off x="8065100" y="2076374"/>
            <a:ext cx="255086" cy="301685"/>
            <a:chOff x="8065100" y="2000174"/>
            <a:chExt cx="255086" cy="301685"/>
          </a:xfrm>
        </p:grpSpPr>
        <p:sp>
          <p:nvSpPr>
            <p:cNvPr id="18018" name="Google Shape;18018;p10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10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10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10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105"/>
          <p:cNvGrpSpPr/>
          <p:nvPr/>
        </p:nvGrpSpPr>
        <p:grpSpPr>
          <a:xfrm>
            <a:off x="6633705" y="2045308"/>
            <a:ext cx="249420" cy="363849"/>
            <a:chOff x="6633705" y="1969108"/>
            <a:chExt cx="249420" cy="363849"/>
          </a:xfrm>
        </p:grpSpPr>
        <p:sp>
          <p:nvSpPr>
            <p:cNvPr id="18023" name="Google Shape;18023;p10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10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10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10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10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10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10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10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1" name="Google Shape;18031;p105"/>
          <p:cNvGrpSpPr/>
          <p:nvPr/>
        </p:nvGrpSpPr>
        <p:grpSpPr>
          <a:xfrm>
            <a:off x="5211031" y="2045308"/>
            <a:ext cx="226661" cy="363467"/>
            <a:chOff x="5211031" y="1969108"/>
            <a:chExt cx="226661" cy="363467"/>
          </a:xfrm>
        </p:grpSpPr>
        <p:sp>
          <p:nvSpPr>
            <p:cNvPr id="18032" name="Google Shape;18032;p10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10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4" name="Google Shape;18034;p105"/>
          <p:cNvGrpSpPr/>
          <p:nvPr/>
        </p:nvGrpSpPr>
        <p:grpSpPr>
          <a:xfrm>
            <a:off x="3712952" y="2046804"/>
            <a:ext cx="354363" cy="354395"/>
            <a:chOff x="3712952" y="1970604"/>
            <a:chExt cx="354363" cy="354395"/>
          </a:xfrm>
        </p:grpSpPr>
        <p:sp>
          <p:nvSpPr>
            <p:cNvPr id="18035" name="Google Shape;18035;p10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10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10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10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10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10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10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10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10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4" name="Google Shape;18044;p105"/>
          <p:cNvGrpSpPr/>
          <p:nvPr/>
        </p:nvGrpSpPr>
        <p:grpSpPr>
          <a:xfrm>
            <a:off x="3235438" y="2046804"/>
            <a:ext cx="354363" cy="354745"/>
            <a:chOff x="3235438" y="1970604"/>
            <a:chExt cx="354363" cy="354745"/>
          </a:xfrm>
        </p:grpSpPr>
        <p:sp>
          <p:nvSpPr>
            <p:cNvPr id="18045" name="Google Shape;18045;p10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10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10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10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10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10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10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10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10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10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10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10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10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8" name="Google Shape;18058;p105"/>
          <p:cNvGrpSpPr/>
          <p:nvPr/>
        </p:nvGrpSpPr>
        <p:grpSpPr>
          <a:xfrm>
            <a:off x="1329585" y="2066125"/>
            <a:ext cx="341472" cy="335074"/>
            <a:chOff x="1329585" y="1989925"/>
            <a:chExt cx="341472" cy="335074"/>
          </a:xfrm>
        </p:grpSpPr>
        <p:sp>
          <p:nvSpPr>
            <p:cNvPr id="18059" name="Google Shape;18059;p10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10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10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105"/>
          <p:cNvGrpSpPr/>
          <p:nvPr/>
        </p:nvGrpSpPr>
        <p:grpSpPr>
          <a:xfrm>
            <a:off x="5591871" y="2066106"/>
            <a:ext cx="416649" cy="325597"/>
            <a:chOff x="5626763" y="2013829"/>
            <a:chExt cx="351722" cy="274788"/>
          </a:xfrm>
        </p:grpSpPr>
        <p:sp>
          <p:nvSpPr>
            <p:cNvPr id="18063" name="Google Shape;18063;p10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10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10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10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10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10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10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10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10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10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3" name="Google Shape;18073;p105"/>
          <p:cNvGrpSpPr/>
          <p:nvPr/>
        </p:nvGrpSpPr>
        <p:grpSpPr>
          <a:xfrm>
            <a:off x="7576605" y="2060077"/>
            <a:ext cx="276698" cy="333133"/>
            <a:chOff x="7576605" y="1983877"/>
            <a:chExt cx="276698" cy="333133"/>
          </a:xfrm>
        </p:grpSpPr>
        <p:sp>
          <p:nvSpPr>
            <p:cNvPr id="18074" name="Google Shape;18074;p10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10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6" name="Google Shape;18076;p105"/>
          <p:cNvGrpSpPr/>
          <p:nvPr/>
        </p:nvGrpSpPr>
        <p:grpSpPr>
          <a:xfrm>
            <a:off x="853568" y="2051738"/>
            <a:ext cx="337334" cy="353599"/>
            <a:chOff x="853568" y="1975538"/>
            <a:chExt cx="337334" cy="353599"/>
          </a:xfrm>
        </p:grpSpPr>
        <p:sp>
          <p:nvSpPr>
            <p:cNvPr id="18077" name="Google Shape;18077;p10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10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10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10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1" name="Google Shape;18081;p105"/>
          <p:cNvGrpSpPr/>
          <p:nvPr/>
        </p:nvGrpSpPr>
        <p:grpSpPr>
          <a:xfrm>
            <a:off x="2770052" y="2085828"/>
            <a:ext cx="327085" cy="277080"/>
            <a:chOff x="2770052" y="2009628"/>
            <a:chExt cx="327085" cy="277080"/>
          </a:xfrm>
        </p:grpSpPr>
        <p:sp>
          <p:nvSpPr>
            <p:cNvPr id="18082" name="Google Shape;18082;p10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10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84" name="Google Shape;18084;p105"/>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85" name="Google Shape;18085;p105"/>
          <p:cNvGrpSpPr/>
          <p:nvPr/>
        </p:nvGrpSpPr>
        <p:grpSpPr>
          <a:xfrm>
            <a:off x="4195399" y="2046804"/>
            <a:ext cx="344878" cy="343573"/>
            <a:chOff x="4195399" y="1970604"/>
            <a:chExt cx="344878" cy="343573"/>
          </a:xfrm>
        </p:grpSpPr>
        <p:sp>
          <p:nvSpPr>
            <p:cNvPr id="18086" name="Google Shape;18086;p10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10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10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10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105"/>
          <p:cNvGrpSpPr/>
          <p:nvPr/>
        </p:nvGrpSpPr>
        <p:grpSpPr>
          <a:xfrm>
            <a:off x="4674791" y="2053647"/>
            <a:ext cx="344528" cy="344114"/>
            <a:chOff x="4674791" y="1977447"/>
            <a:chExt cx="344528" cy="344114"/>
          </a:xfrm>
        </p:grpSpPr>
        <p:sp>
          <p:nvSpPr>
            <p:cNvPr id="18091" name="Google Shape;18091;p10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10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10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10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10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10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10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10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10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10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10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10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10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10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10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10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10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10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10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10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10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10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10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10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10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10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7" name="Google Shape;18117;p105"/>
          <p:cNvGrpSpPr/>
          <p:nvPr/>
        </p:nvGrpSpPr>
        <p:grpSpPr>
          <a:xfrm>
            <a:off x="6083810" y="1623497"/>
            <a:ext cx="382819" cy="310788"/>
            <a:chOff x="6083810" y="1547297"/>
            <a:chExt cx="382819" cy="310788"/>
          </a:xfrm>
        </p:grpSpPr>
        <p:sp>
          <p:nvSpPr>
            <p:cNvPr id="18118" name="Google Shape;18118;p10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10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10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10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10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10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10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10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10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10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10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10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10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10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10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10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10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10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6" name="Google Shape;18136;p105"/>
          <p:cNvGrpSpPr/>
          <p:nvPr/>
        </p:nvGrpSpPr>
        <p:grpSpPr>
          <a:xfrm>
            <a:off x="6558300" y="1614393"/>
            <a:ext cx="382788" cy="328613"/>
            <a:chOff x="6558300" y="1538193"/>
            <a:chExt cx="382788" cy="328613"/>
          </a:xfrm>
        </p:grpSpPr>
        <p:sp>
          <p:nvSpPr>
            <p:cNvPr id="18137" name="Google Shape;18137;p10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10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9" name="Google Shape;18139;p105"/>
          <p:cNvGrpSpPr/>
          <p:nvPr/>
        </p:nvGrpSpPr>
        <p:grpSpPr>
          <a:xfrm>
            <a:off x="5194002" y="1587497"/>
            <a:ext cx="259605" cy="346024"/>
            <a:chOff x="5194002" y="1511297"/>
            <a:chExt cx="259605" cy="346024"/>
          </a:xfrm>
        </p:grpSpPr>
        <p:sp>
          <p:nvSpPr>
            <p:cNvPr id="18140" name="Google Shape;18140;p10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10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10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10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4" name="Google Shape;18144;p105"/>
          <p:cNvGrpSpPr/>
          <p:nvPr/>
        </p:nvGrpSpPr>
        <p:grpSpPr>
          <a:xfrm>
            <a:off x="1394741" y="1588261"/>
            <a:ext cx="252444" cy="351722"/>
            <a:chOff x="1394741" y="1512061"/>
            <a:chExt cx="252444" cy="351722"/>
          </a:xfrm>
        </p:grpSpPr>
        <p:sp>
          <p:nvSpPr>
            <p:cNvPr id="18145" name="Google Shape;18145;p10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10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10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10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10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10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10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10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10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10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10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10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10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10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10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10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10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2" name="Google Shape;18162;p105"/>
          <p:cNvGrpSpPr/>
          <p:nvPr/>
        </p:nvGrpSpPr>
        <p:grpSpPr>
          <a:xfrm>
            <a:off x="855096" y="1580685"/>
            <a:ext cx="380910" cy="339594"/>
            <a:chOff x="855096" y="1504485"/>
            <a:chExt cx="380910" cy="339594"/>
          </a:xfrm>
        </p:grpSpPr>
        <p:sp>
          <p:nvSpPr>
            <p:cNvPr id="18163" name="Google Shape;18163;p10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10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10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10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10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8" name="Google Shape;18168;p105"/>
          <p:cNvGrpSpPr/>
          <p:nvPr/>
        </p:nvGrpSpPr>
        <p:grpSpPr>
          <a:xfrm>
            <a:off x="1819576" y="1587879"/>
            <a:ext cx="352103" cy="352103"/>
            <a:chOff x="1819576" y="1511679"/>
            <a:chExt cx="352103" cy="352103"/>
          </a:xfrm>
        </p:grpSpPr>
        <p:sp>
          <p:nvSpPr>
            <p:cNvPr id="18169" name="Google Shape;18169;p10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10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10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10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3" name="Google Shape;18173;p105"/>
          <p:cNvGrpSpPr/>
          <p:nvPr/>
        </p:nvGrpSpPr>
        <p:grpSpPr>
          <a:xfrm>
            <a:off x="5621097" y="1576961"/>
            <a:ext cx="371424" cy="355446"/>
            <a:chOff x="5621097" y="1500761"/>
            <a:chExt cx="371424" cy="355446"/>
          </a:xfrm>
        </p:grpSpPr>
        <p:sp>
          <p:nvSpPr>
            <p:cNvPr id="18174" name="Google Shape;18174;p10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10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6" name="Google Shape;18176;p105"/>
          <p:cNvGrpSpPr/>
          <p:nvPr/>
        </p:nvGrpSpPr>
        <p:grpSpPr>
          <a:xfrm>
            <a:off x="4670239" y="1617799"/>
            <a:ext cx="359679" cy="321833"/>
            <a:chOff x="4670239" y="1541599"/>
            <a:chExt cx="359679" cy="321833"/>
          </a:xfrm>
        </p:grpSpPr>
        <p:sp>
          <p:nvSpPr>
            <p:cNvPr id="18177" name="Google Shape;18177;p10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10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10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10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10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2" name="Google Shape;18182;p105"/>
          <p:cNvGrpSpPr/>
          <p:nvPr/>
        </p:nvGrpSpPr>
        <p:grpSpPr>
          <a:xfrm>
            <a:off x="4212429" y="1578585"/>
            <a:ext cx="321037" cy="353822"/>
            <a:chOff x="4212429" y="1502385"/>
            <a:chExt cx="321037" cy="353822"/>
          </a:xfrm>
        </p:grpSpPr>
        <p:sp>
          <p:nvSpPr>
            <p:cNvPr id="18183" name="Google Shape;18183;p10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10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10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10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7" name="Google Shape;18187;p105"/>
          <p:cNvGrpSpPr/>
          <p:nvPr/>
        </p:nvGrpSpPr>
        <p:grpSpPr>
          <a:xfrm>
            <a:off x="2302788" y="1582181"/>
            <a:ext cx="336188" cy="335425"/>
            <a:chOff x="2302788" y="1505981"/>
            <a:chExt cx="336188" cy="335425"/>
          </a:xfrm>
        </p:grpSpPr>
        <p:sp>
          <p:nvSpPr>
            <p:cNvPr id="18188" name="Google Shape;18188;p10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10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10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10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10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10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10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10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10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10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10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10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10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10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10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10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10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5" name="Google Shape;18205;p105"/>
          <p:cNvGrpSpPr/>
          <p:nvPr/>
        </p:nvGrpSpPr>
        <p:grpSpPr>
          <a:xfrm>
            <a:off x="2780301" y="1598096"/>
            <a:ext cx="333133" cy="321037"/>
            <a:chOff x="2780301" y="1521896"/>
            <a:chExt cx="333133" cy="321037"/>
          </a:xfrm>
        </p:grpSpPr>
        <p:sp>
          <p:nvSpPr>
            <p:cNvPr id="18206" name="Google Shape;18206;p10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10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10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10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10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10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10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10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10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10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10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10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10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10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10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10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10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10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10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10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6" name="Google Shape;18226;p105"/>
          <p:cNvGrpSpPr/>
          <p:nvPr/>
        </p:nvGrpSpPr>
        <p:grpSpPr>
          <a:xfrm>
            <a:off x="3316159" y="1591285"/>
            <a:ext cx="211892" cy="339594"/>
            <a:chOff x="3316159" y="1515085"/>
            <a:chExt cx="211892" cy="339594"/>
          </a:xfrm>
        </p:grpSpPr>
        <p:sp>
          <p:nvSpPr>
            <p:cNvPr id="18227" name="Google Shape;18227;p10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10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10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30" name="Google Shape;18230;p105"/>
            <p:cNvGrpSpPr/>
            <p:nvPr/>
          </p:nvGrpSpPr>
          <p:grpSpPr>
            <a:xfrm>
              <a:off x="3316159" y="1515085"/>
              <a:ext cx="211892" cy="339594"/>
              <a:chOff x="3316159" y="1515085"/>
              <a:chExt cx="211892" cy="339594"/>
            </a:xfrm>
          </p:grpSpPr>
          <p:sp>
            <p:nvSpPr>
              <p:cNvPr id="18231" name="Google Shape;18231;p10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10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10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10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10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10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37" name="Google Shape;18237;p105"/>
          <p:cNvGrpSpPr/>
          <p:nvPr/>
        </p:nvGrpSpPr>
        <p:grpSpPr>
          <a:xfrm>
            <a:off x="3716358" y="1620855"/>
            <a:ext cx="361971" cy="314958"/>
            <a:chOff x="3716358" y="1544655"/>
            <a:chExt cx="361971" cy="314958"/>
          </a:xfrm>
        </p:grpSpPr>
        <p:sp>
          <p:nvSpPr>
            <p:cNvPr id="18238" name="Google Shape;18238;p10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10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10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10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10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43" name="Google Shape;18243;p105"/>
            <p:cNvGrpSpPr/>
            <p:nvPr/>
          </p:nvGrpSpPr>
          <p:grpSpPr>
            <a:xfrm>
              <a:off x="3716358" y="1544655"/>
              <a:ext cx="361971" cy="314958"/>
              <a:chOff x="3716358" y="1544655"/>
              <a:chExt cx="361971" cy="314958"/>
            </a:xfrm>
          </p:grpSpPr>
          <p:sp>
            <p:nvSpPr>
              <p:cNvPr id="18244" name="Google Shape;18244;p10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10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10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10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10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49" name="Google Shape;18249;p105"/>
          <p:cNvGrpSpPr/>
          <p:nvPr/>
        </p:nvGrpSpPr>
        <p:grpSpPr>
          <a:xfrm>
            <a:off x="7011924" y="1633752"/>
            <a:ext cx="499533" cy="305136"/>
            <a:chOff x="7009649" y="1541981"/>
            <a:chExt cx="524940" cy="320655"/>
          </a:xfrm>
        </p:grpSpPr>
        <p:sp>
          <p:nvSpPr>
            <p:cNvPr id="18250" name="Google Shape;18250;p10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10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10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10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10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10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10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10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8" name="Google Shape;18258;p105"/>
          <p:cNvGrpSpPr/>
          <p:nvPr/>
        </p:nvGrpSpPr>
        <p:grpSpPr>
          <a:xfrm>
            <a:off x="8034034" y="1594309"/>
            <a:ext cx="282746" cy="340358"/>
            <a:chOff x="8034034" y="1518109"/>
            <a:chExt cx="282746" cy="340358"/>
          </a:xfrm>
        </p:grpSpPr>
        <p:sp>
          <p:nvSpPr>
            <p:cNvPr id="18259" name="Google Shape;18259;p10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10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10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10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105"/>
          <p:cNvGrpSpPr/>
          <p:nvPr/>
        </p:nvGrpSpPr>
        <p:grpSpPr>
          <a:xfrm>
            <a:off x="7582302" y="1576134"/>
            <a:ext cx="369133" cy="360411"/>
            <a:chOff x="7582302" y="1499934"/>
            <a:chExt cx="369133" cy="360411"/>
          </a:xfrm>
        </p:grpSpPr>
        <p:sp>
          <p:nvSpPr>
            <p:cNvPr id="18264" name="Google Shape;18264;p10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10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10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10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10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9" name="Google Shape;18269;p105"/>
          <p:cNvGrpSpPr/>
          <p:nvPr/>
        </p:nvGrpSpPr>
        <p:grpSpPr>
          <a:xfrm>
            <a:off x="6196089" y="3893352"/>
            <a:ext cx="346056" cy="345674"/>
            <a:chOff x="2238181" y="4120624"/>
            <a:chExt cx="346056" cy="345674"/>
          </a:xfrm>
        </p:grpSpPr>
        <p:grpSp>
          <p:nvGrpSpPr>
            <p:cNvPr id="18270" name="Google Shape;18270;p105"/>
            <p:cNvGrpSpPr/>
            <p:nvPr/>
          </p:nvGrpSpPr>
          <p:grpSpPr>
            <a:xfrm>
              <a:off x="2309155" y="4177413"/>
              <a:ext cx="203862" cy="231903"/>
              <a:chOff x="1512725" y="258500"/>
              <a:chExt cx="4570900" cy="5199625"/>
            </a:xfrm>
          </p:grpSpPr>
          <p:sp>
            <p:nvSpPr>
              <p:cNvPr id="18271" name="Google Shape;18271;p10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10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73" name="Google Shape;18273;p10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74" name="Google Shape;18274;p105"/>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8278"/>
        <p:cNvGrpSpPr/>
        <p:nvPr/>
      </p:nvGrpSpPr>
      <p:grpSpPr>
        <a:xfrm>
          <a:off x="0" y="0"/>
          <a:ext cx="0" cy="0"/>
          <a:chOff x="0" y="0"/>
          <a:chExt cx="0" cy="0"/>
        </a:xfrm>
      </p:grpSpPr>
      <p:sp>
        <p:nvSpPr>
          <p:cNvPr id="18279" name="Google Shape;18279;p106"/>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Premium infographics...</a:t>
            </a:r>
            <a:endParaRPr sz="2400">
              <a:solidFill>
                <a:srgbClr val="FFFFFF"/>
              </a:solidFill>
            </a:endParaRPr>
          </a:p>
          <a:p>
            <a:pPr marL="0" lvl="0" indent="0" algn="ctr" rtl="0">
              <a:spcBef>
                <a:spcPts val="0"/>
              </a:spcBef>
              <a:spcAft>
                <a:spcPts val="0"/>
              </a:spcAft>
              <a:buNone/>
            </a:pPr>
            <a:endParaRPr sz="2400">
              <a:solidFill>
                <a:srgbClr val="FFFFFF"/>
              </a:solidFill>
            </a:endParaRPr>
          </a:p>
        </p:txBody>
      </p:sp>
      <p:sp>
        <p:nvSpPr>
          <p:cNvPr id="18280" name="Google Shape;18280;p106"/>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106"/>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106"/>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106"/>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106"/>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106"/>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106"/>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106"/>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106"/>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106"/>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106"/>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106"/>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106"/>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106"/>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106"/>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106"/>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Add the Title here</a:t>
            </a:r>
            <a:endParaRPr sz="1000">
              <a:solidFill>
                <a:srgbClr val="FFFFFF"/>
              </a:solidFill>
            </a:endParaRPr>
          </a:p>
        </p:txBody>
      </p:sp>
      <p:grpSp>
        <p:nvGrpSpPr>
          <p:cNvPr id="18296" name="Google Shape;18296;p106"/>
          <p:cNvGrpSpPr/>
          <p:nvPr/>
        </p:nvGrpSpPr>
        <p:grpSpPr>
          <a:xfrm>
            <a:off x="1311648" y="1620631"/>
            <a:ext cx="197743" cy="197743"/>
            <a:chOff x="2676100" y="832575"/>
            <a:chExt cx="483125" cy="483125"/>
          </a:xfrm>
        </p:grpSpPr>
        <p:sp>
          <p:nvSpPr>
            <p:cNvPr id="18297" name="Google Shape;18297;p10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298" name="Google Shape;18298;p10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299" name="Google Shape;18299;p10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8300" name="Google Shape;18300;p106"/>
          <p:cNvGrpSpPr/>
          <p:nvPr/>
        </p:nvGrpSpPr>
        <p:grpSpPr>
          <a:xfrm>
            <a:off x="2258621" y="1613606"/>
            <a:ext cx="204394" cy="197743"/>
            <a:chOff x="3270550" y="832575"/>
            <a:chExt cx="499375" cy="483125"/>
          </a:xfrm>
        </p:grpSpPr>
        <p:sp>
          <p:nvSpPr>
            <p:cNvPr id="18301" name="Google Shape;18301;p10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302" name="Google Shape;18302;p10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303" name="Google Shape;18303;p10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8304" name="Google Shape;18304;p106"/>
          <p:cNvGrpSpPr/>
          <p:nvPr/>
        </p:nvGrpSpPr>
        <p:grpSpPr>
          <a:xfrm>
            <a:off x="3212214" y="1620657"/>
            <a:ext cx="197774" cy="197743"/>
            <a:chOff x="3270475" y="1427025"/>
            <a:chExt cx="483200" cy="483125"/>
          </a:xfrm>
        </p:grpSpPr>
        <p:sp>
          <p:nvSpPr>
            <p:cNvPr id="18305" name="Google Shape;18305;p10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306" name="Google Shape;18306;p10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307" name="Google Shape;18307;p10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8308" name="Google Shape;18308;p106"/>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309" name="Google Shape;18309;p106"/>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8310" name="Google Shape;18310;p106"/>
          <p:cNvGrpSpPr/>
          <p:nvPr/>
        </p:nvGrpSpPr>
        <p:grpSpPr>
          <a:xfrm>
            <a:off x="2258607" y="3617777"/>
            <a:ext cx="204425" cy="194059"/>
            <a:chOff x="6222125" y="2025975"/>
            <a:chExt cx="499450" cy="474125"/>
          </a:xfrm>
        </p:grpSpPr>
        <p:sp>
          <p:nvSpPr>
            <p:cNvPr id="18311" name="Google Shape;18311;p10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312" name="Google Shape;18312;p10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313" name="Google Shape;18313;p10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8314" name="Google Shape;18314;p106"/>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1</a:t>
            </a:r>
            <a:endParaRPr sz="900">
              <a:solidFill>
                <a:srgbClr val="FFFFFF"/>
              </a:solidFill>
            </a:endParaRPr>
          </a:p>
        </p:txBody>
      </p:sp>
      <p:sp>
        <p:nvSpPr>
          <p:cNvPr id="18315" name="Google Shape;18315;p106"/>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2</a:t>
            </a:r>
            <a:endParaRPr sz="900">
              <a:solidFill>
                <a:srgbClr val="FFFFFF"/>
              </a:solidFill>
            </a:endParaRPr>
          </a:p>
        </p:txBody>
      </p:sp>
      <p:sp>
        <p:nvSpPr>
          <p:cNvPr id="18316" name="Google Shape;18316;p106"/>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3</a:t>
            </a:r>
            <a:endParaRPr sz="900">
              <a:solidFill>
                <a:srgbClr val="FFFFFF"/>
              </a:solidFill>
            </a:endParaRPr>
          </a:p>
        </p:txBody>
      </p:sp>
      <p:sp>
        <p:nvSpPr>
          <p:cNvPr id="18317" name="Google Shape;18317;p106"/>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4</a:t>
            </a:r>
            <a:endParaRPr sz="900">
              <a:solidFill>
                <a:srgbClr val="FFFFFF"/>
              </a:solidFill>
            </a:endParaRPr>
          </a:p>
        </p:txBody>
      </p:sp>
      <p:sp>
        <p:nvSpPr>
          <p:cNvPr id="18318" name="Google Shape;18318;p106"/>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5</a:t>
            </a:r>
            <a:endParaRPr sz="900">
              <a:solidFill>
                <a:srgbClr val="FFFFFF"/>
              </a:solidFill>
            </a:endParaRPr>
          </a:p>
        </p:txBody>
      </p:sp>
      <p:sp>
        <p:nvSpPr>
          <p:cNvPr id="18319" name="Google Shape;18319;p106"/>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6</a:t>
            </a:r>
            <a:endParaRPr sz="900">
              <a:solidFill>
                <a:srgbClr val="FFFFFF"/>
              </a:solidFill>
            </a:endParaRPr>
          </a:p>
        </p:txBody>
      </p:sp>
      <p:sp>
        <p:nvSpPr>
          <p:cNvPr id="18320" name="Google Shape;18320;p106"/>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106"/>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106"/>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106"/>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106"/>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106"/>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106"/>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106"/>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106"/>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106"/>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106"/>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106"/>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32" name="Google Shape;18332;p106"/>
          <p:cNvCxnSpPr>
            <a:stCxn id="18320" idx="4"/>
            <a:endCxn id="18326"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8333" name="Google Shape;18333;p106"/>
          <p:cNvCxnSpPr>
            <a:stCxn id="18322" idx="4"/>
            <a:endCxn id="18328"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8334" name="Google Shape;18334;p106"/>
          <p:cNvCxnSpPr>
            <a:stCxn id="18321" idx="4"/>
            <a:endCxn id="18327"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8335" name="Google Shape;18335;p106"/>
          <p:cNvCxnSpPr>
            <a:stCxn id="18323" idx="0"/>
            <a:endCxn id="18329"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8336" name="Google Shape;18336;p106"/>
          <p:cNvCxnSpPr>
            <a:stCxn id="18325" idx="0"/>
            <a:endCxn id="18331"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8337" name="Google Shape;18337;p106"/>
          <p:cNvCxnSpPr>
            <a:stCxn id="18324" idx="0"/>
            <a:endCxn id="18330"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sp>
        <p:nvSpPr>
          <p:cNvPr id="18338" name="Google Shape;18338;p106"/>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106"/>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106"/>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41" name="Google Shape;18341;p106"/>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42" name="Google Shape;18342;p106"/>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343" name="Google Shape;18343;p106"/>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106"/>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106"/>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106"/>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106"/>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106"/>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106"/>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106"/>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106"/>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106"/>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106"/>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2016</a:t>
            </a:r>
            <a:endParaRPr sz="900" b="1">
              <a:solidFill>
                <a:srgbClr val="FFFFFF"/>
              </a:solidFill>
            </a:endParaRPr>
          </a:p>
        </p:txBody>
      </p:sp>
      <p:sp>
        <p:nvSpPr>
          <p:cNvPr id="18354" name="Google Shape;18354;p106"/>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106"/>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106"/>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106"/>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106"/>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59" name="Google Shape;18359;p106"/>
          <p:cNvCxnSpPr>
            <a:stCxn id="18348" idx="0"/>
            <a:endCxn id="18354"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8360" name="Google Shape;18360;p106"/>
          <p:cNvCxnSpPr>
            <a:stCxn id="18349" idx="0"/>
            <a:endCxn id="18355"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8361" name="Google Shape;18361;p106"/>
          <p:cNvCxnSpPr>
            <a:stCxn id="18350" idx="0"/>
            <a:endCxn id="18356"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8362" name="Google Shape;18362;p106"/>
          <p:cNvCxnSpPr>
            <a:stCxn id="18351" idx="4"/>
            <a:endCxn id="18357"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8363" name="Google Shape;18363;p106"/>
          <p:cNvCxnSpPr>
            <a:stCxn id="18352" idx="4"/>
            <a:endCxn id="18358"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8364" name="Google Shape;18364;p106"/>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2017</a:t>
            </a:r>
            <a:endParaRPr sz="900" b="1">
              <a:solidFill>
                <a:srgbClr val="FFFFFF"/>
              </a:solidFill>
            </a:endParaRPr>
          </a:p>
        </p:txBody>
      </p:sp>
      <p:sp>
        <p:nvSpPr>
          <p:cNvPr id="18365" name="Google Shape;18365;p106"/>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2018</a:t>
            </a:r>
            <a:endParaRPr sz="900" b="1">
              <a:solidFill>
                <a:srgbClr val="FFFFFF"/>
              </a:solidFill>
            </a:endParaRPr>
          </a:p>
        </p:txBody>
      </p:sp>
      <p:sp>
        <p:nvSpPr>
          <p:cNvPr id="18366" name="Google Shape;18366;p106"/>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2019</a:t>
            </a:r>
            <a:endParaRPr sz="900" b="1">
              <a:solidFill>
                <a:srgbClr val="FFFFFF"/>
              </a:solidFill>
            </a:endParaRPr>
          </a:p>
        </p:txBody>
      </p:sp>
      <p:sp>
        <p:nvSpPr>
          <p:cNvPr id="18367" name="Google Shape;18367;p106"/>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2020</a:t>
            </a:r>
            <a:endParaRPr sz="900" b="1">
              <a:solidFill>
                <a:srgbClr val="FFFFFF"/>
              </a:solidFill>
            </a:endParaRPr>
          </a:p>
        </p:txBody>
      </p:sp>
      <p:sp>
        <p:nvSpPr>
          <p:cNvPr id="18368" name="Google Shape;18368;p106"/>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9" name="Google Shape;18369;p106"/>
          <p:cNvGrpSpPr/>
          <p:nvPr/>
        </p:nvGrpSpPr>
        <p:grpSpPr>
          <a:xfrm>
            <a:off x="5307356" y="3748469"/>
            <a:ext cx="206115" cy="206115"/>
            <a:chOff x="1049375" y="2680675"/>
            <a:chExt cx="297725" cy="297725"/>
          </a:xfrm>
        </p:grpSpPr>
        <p:sp>
          <p:nvSpPr>
            <p:cNvPr id="18370" name="Google Shape;18370;p10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10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2" name="Google Shape;18372;p106"/>
          <p:cNvGrpSpPr/>
          <p:nvPr/>
        </p:nvGrpSpPr>
        <p:grpSpPr>
          <a:xfrm>
            <a:off x="7653299" y="1758852"/>
            <a:ext cx="205578" cy="204332"/>
            <a:chOff x="5045775" y="1946400"/>
            <a:chExt cx="296950" cy="295150"/>
          </a:xfrm>
        </p:grpSpPr>
        <p:sp>
          <p:nvSpPr>
            <p:cNvPr id="18373" name="Google Shape;18373;p10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10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5" name="Google Shape;18375;p106"/>
          <p:cNvGrpSpPr/>
          <p:nvPr/>
        </p:nvGrpSpPr>
        <p:grpSpPr>
          <a:xfrm>
            <a:off x="6076163" y="1764541"/>
            <a:ext cx="205042" cy="204505"/>
            <a:chOff x="3599700" y="1954475"/>
            <a:chExt cx="296175" cy="295400"/>
          </a:xfrm>
        </p:grpSpPr>
        <p:sp>
          <p:nvSpPr>
            <p:cNvPr id="18376" name="Google Shape;18376;p10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10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10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9" name="Google Shape;18379;p106"/>
          <p:cNvGrpSpPr/>
          <p:nvPr/>
        </p:nvGrpSpPr>
        <p:grpSpPr>
          <a:xfrm>
            <a:off x="4485399" y="1783308"/>
            <a:ext cx="205596" cy="155421"/>
            <a:chOff x="3962775" y="1990700"/>
            <a:chExt cx="296975" cy="224500"/>
          </a:xfrm>
        </p:grpSpPr>
        <p:sp>
          <p:nvSpPr>
            <p:cNvPr id="18380" name="Google Shape;18380;p10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10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10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10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84" name="Google Shape;18384;p106"/>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 cold place full of iron oxide”</a:t>
            </a:r>
            <a:endParaRPr sz="800">
              <a:solidFill>
                <a:srgbClr val="A5B7C6"/>
              </a:solidFill>
            </a:endParaRPr>
          </a:p>
        </p:txBody>
      </p:sp>
      <p:sp>
        <p:nvSpPr>
          <p:cNvPr id="18385" name="Google Shape;18385;p106"/>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8386" name="Google Shape;18386;p106"/>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8387" name="Google Shape;18387;p106"/>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8388" name="Google Shape;18388;p106"/>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and is the second planet”</a:t>
            </a:r>
            <a:endParaRPr sz="800">
              <a:solidFill>
                <a:srgbClr val="A5B7C6"/>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8392"/>
        <p:cNvGrpSpPr/>
        <p:nvPr/>
      </p:nvGrpSpPr>
      <p:grpSpPr>
        <a:xfrm>
          <a:off x="0" y="0"/>
          <a:ext cx="0" cy="0"/>
          <a:chOff x="0" y="0"/>
          <a:chExt cx="0" cy="0"/>
        </a:xfrm>
      </p:grpSpPr>
      <p:sp>
        <p:nvSpPr>
          <p:cNvPr id="18393" name="Google Shape;18393;p107"/>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Premium infographics...</a:t>
            </a:r>
            <a:endParaRPr sz="2400">
              <a:solidFill>
                <a:srgbClr val="FFFFFF"/>
              </a:solidFill>
            </a:endParaRPr>
          </a:p>
          <a:p>
            <a:pPr marL="0" lvl="0" indent="0" algn="ctr" rtl="0">
              <a:spcBef>
                <a:spcPts val="0"/>
              </a:spcBef>
              <a:spcAft>
                <a:spcPts val="0"/>
              </a:spcAft>
              <a:buNone/>
            </a:pPr>
            <a:endParaRPr sz="2400">
              <a:solidFill>
                <a:srgbClr val="FFFFFF"/>
              </a:solidFill>
            </a:endParaRPr>
          </a:p>
        </p:txBody>
      </p:sp>
      <p:sp>
        <p:nvSpPr>
          <p:cNvPr id="18394" name="Google Shape;18394;p107"/>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95" name="Google Shape;18395;p107"/>
          <p:cNvGrpSpPr/>
          <p:nvPr/>
        </p:nvGrpSpPr>
        <p:grpSpPr>
          <a:xfrm>
            <a:off x="1494592" y="1585529"/>
            <a:ext cx="763219" cy="763219"/>
            <a:chOff x="4049800" y="640400"/>
            <a:chExt cx="858900" cy="858900"/>
          </a:xfrm>
        </p:grpSpPr>
        <p:sp>
          <p:nvSpPr>
            <p:cNvPr id="18396" name="Google Shape;18396;p107"/>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107"/>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98" name="Google Shape;18398;p107"/>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107"/>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00" name="Google Shape;18400;p107"/>
          <p:cNvCxnSpPr>
            <a:stCxn id="18396" idx="4"/>
            <a:endCxn id="18398" idx="0"/>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8401" name="Google Shape;18401;p107"/>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8402" name="Google Shape;18402;p107"/>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cxnSp>
        <p:nvCxnSpPr>
          <p:cNvPr id="18403" name="Google Shape;18403;p107"/>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8404" name="Google Shape;18404;p107"/>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a:solidFill>
                <a:srgbClr val="A5B7C6"/>
              </a:solidFill>
            </a:endParaRPr>
          </a:p>
        </p:txBody>
      </p:sp>
      <p:sp>
        <p:nvSpPr>
          <p:cNvPr id="18405" name="Google Shape;18405;p107"/>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sp>
        <p:nvSpPr>
          <p:cNvPr id="18406" name="Google Shape;18406;p107"/>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107"/>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8" name="Google Shape;18408;p107"/>
          <p:cNvGrpSpPr/>
          <p:nvPr/>
        </p:nvGrpSpPr>
        <p:grpSpPr>
          <a:xfrm>
            <a:off x="3576486" y="2168116"/>
            <a:ext cx="1443832" cy="1443832"/>
            <a:chOff x="5681300" y="2527788"/>
            <a:chExt cx="805800" cy="805800"/>
          </a:xfrm>
        </p:grpSpPr>
        <p:sp>
          <p:nvSpPr>
            <p:cNvPr id="18409" name="Google Shape;18409;p107"/>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10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1" name="Google Shape;18411;p107"/>
          <p:cNvGrpSpPr/>
          <p:nvPr/>
        </p:nvGrpSpPr>
        <p:grpSpPr>
          <a:xfrm>
            <a:off x="6240887" y="1783888"/>
            <a:ext cx="626590" cy="626590"/>
            <a:chOff x="5681300" y="2527788"/>
            <a:chExt cx="805800" cy="805800"/>
          </a:xfrm>
        </p:grpSpPr>
        <p:sp>
          <p:nvSpPr>
            <p:cNvPr id="18412" name="Google Shape;18412;p107"/>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107"/>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4" name="Google Shape;18414;p107"/>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8415" name="Google Shape;18415;p107"/>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6" name="Google Shape;18416;p107"/>
          <p:cNvGrpSpPr/>
          <p:nvPr/>
        </p:nvGrpSpPr>
        <p:grpSpPr>
          <a:xfrm>
            <a:off x="6240887" y="2575988"/>
            <a:ext cx="626590" cy="626590"/>
            <a:chOff x="5681300" y="2527788"/>
            <a:chExt cx="805800" cy="805800"/>
          </a:xfrm>
        </p:grpSpPr>
        <p:sp>
          <p:nvSpPr>
            <p:cNvPr id="18417" name="Google Shape;18417;p107"/>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107"/>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9" name="Google Shape;18419;p107"/>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8420" name="Google Shape;18420;p107"/>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21" name="Google Shape;18421;p107"/>
          <p:cNvGrpSpPr/>
          <p:nvPr/>
        </p:nvGrpSpPr>
        <p:grpSpPr>
          <a:xfrm>
            <a:off x="6240887" y="3368088"/>
            <a:ext cx="626590" cy="626590"/>
            <a:chOff x="5681300" y="2527788"/>
            <a:chExt cx="805800" cy="805800"/>
          </a:xfrm>
        </p:grpSpPr>
        <p:sp>
          <p:nvSpPr>
            <p:cNvPr id="18422" name="Google Shape;18422;p107"/>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107"/>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24" name="Google Shape;18424;p107"/>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8425" name="Google Shape;18425;p107"/>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107"/>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107"/>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28" name="Google Shape;18428;p107"/>
          <p:cNvCxnSpPr>
            <a:stCxn id="18427" idx="6"/>
            <a:endCxn id="18413"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8429" name="Google Shape;18429;p107"/>
          <p:cNvCxnSpPr>
            <a:stCxn id="18427" idx="6"/>
            <a:endCxn id="18423"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8430" name="Google Shape;18430;p107"/>
          <p:cNvCxnSpPr>
            <a:stCxn id="18427" idx="6"/>
            <a:endCxn id="18418"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8431" name="Google Shape;18431;p107"/>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8435"/>
        <p:cNvGrpSpPr/>
        <p:nvPr/>
      </p:nvGrpSpPr>
      <p:grpSpPr>
        <a:xfrm>
          <a:off x="0" y="0"/>
          <a:ext cx="0" cy="0"/>
          <a:chOff x="0" y="0"/>
          <a:chExt cx="0" cy="0"/>
        </a:xfrm>
      </p:grpSpPr>
      <p:grpSp>
        <p:nvGrpSpPr>
          <p:cNvPr id="18436" name="Google Shape;18436;p108"/>
          <p:cNvGrpSpPr/>
          <p:nvPr/>
        </p:nvGrpSpPr>
        <p:grpSpPr>
          <a:xfrm>
            <a:off x="1765469" y="1821418"/>
            <a:ext cx="370100" cy="250625"/>
            <a:chOff x="980425" y="4196875"/>
            <a:chExt cx="370100" cy="250625"/>
          </a:xfrm>
        </p:grpSpPr>
        <p:sp>
          <p:nvSpPr>
            <p:cNvPr id="18437" name="Google Shape;18437;p108"/>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108"/>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108"/>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108"/>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1" name="Google Shape;18441;p108"/>
          <p:cNvGrpSpPr/>
          <p:nvPr/>
        </p:nvGrpSpPr>
        <p:grpSpPr>
          <a:xfrm>
            <a:off x="2501238" y="1777356"/>
            <a:ext cx="364200" cy="338750"/>
            <a:chOff x="7731450" y="3574225"/>
            <a:chExt cx="364200" cy="338750"/>
          </a:xfrm>
        </p:grpSpPr>
        <p:sp>
          <p:nvSpPr>
            <p:cNvPr id="18442" name="Google Shape;18442;p108"/>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108"/>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108"/>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108"/>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108"/>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108"/>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108"/>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108"/>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0" name="Google Shape;18450;p108"/>
          <p:cNvGrpSpPr/>
          <p:nvPr/>
        </p:nvGrpSpPr>
        <p:grpSpPr>
          <a:xfrm>
            <a:off x="3248956" y="1765793"/>
            <a:ext cx="317900" cy="361875"/>
            <a:chOff x="3275000" y="4141325"/>
            <a:chExt cx="317900" cy="361875"/>
          </a:xfrm>
        </p:grpSpPr>
        <p:sp>
          <p:nvSpPr>
            <p:cNvPr id="18451" name="Google Shape;18451;p108"/>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108"/>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108"/>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108"/>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108"/>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108"/>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7" name="Google Shape;18457;p108"/>
          <p:cNvGrpSpPr/>
          <p:nvPr/>
        </p:nvGrpSpPr>
        <p:grpSpPr>
          <a:xfrm>
            <a:off x="5484394" y="1765781"/>
            <a:ext cx="361875" cy="361900"/>
            <a:chOff x="6250075" y="3563425"/>
            <a:chExt cx="361875" cy="361900"/>
          </a:xfrm>
        </p:grpSpPr>
        <p:sp>
          <p:nvSpPr>
            <p:cNvPr id="18458" name="Google Shape;18458;p108"/>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108"/>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108"/>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108"/>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108"/>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3" name="Google Shape;18463;p108"/>
          <p:cNvGrpSpPr/>
          <p:nvPr/>
        </p:nvGrpSpPr>
        <p:grpSpPr>
          <a:xfrm>
            <a:off x="6266531" y="1765781"/>
            <a:ext cx="365725" cy="361900"/>
            <a:chOff x="5504000" y="3563425"/>
            <a:chExt cx="365725" cy="361900"/>
          </a:xfrm>
        </p:grpSpPr>
        <p:sp>
          <p:nvSpPr>
            <p:cNvPr id="18464" name="Google Shape;18464;p108"/>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108"/>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108"/>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108"/>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108"/>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108"/>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0" name="Google Shape;18470;p108"/>
          <p:cNvGrpSpPr/>
          <p:nvPr/>
        </p:nvGrpSpPr>
        <p:grpSpPr>
          <a:xfrm>
            <a:off x="7000125" y="1765581"/>
            <a:ext cx="361875" cy="362300"/>
            <a:chOff x="4755600" y="3563025"/>
            <a:chExt cx="361875" cy="362300"/>
          </a:xfrm>
        </p:grpSpPr>
        <p:sp>
          <p:nvSpPr>
            <p:cNvPr id="18471" name="Google Shape;18471;p108"/>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108"/>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108"/>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108"/>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108"/>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6" name="Google Shape;18476;p108"/>
          <p:cNvGrpSpPr/>
          <p:nvPr/>
        </p:nvGrpSpPr>
        <p:grpSpPr>
          <a:xfrm>
            <a:off x="7796257" y="1765793"/>
            <a:ext cx="212200" cy="361875"/>
            <a:chOff x="7060200" y="4141325"/>
            <a:chExt cx="212200" cy="361875"/>
          </a:xfrm>
        </p:grpSpPr>
        <p:sp>
          <p:nvSpPr>
            <p:cNvPr id="18477" name="Google Shape;18477;p108"/>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108"/>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108"/>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0" name="Google Shape;18480;p108"/>
          <p:cNvGrpSpPr/>
          <p:nvPr/>
        </p:nvGrpSpPr>
        <p:grpSpPr>
          <a:xfrm>
            <a:off x="7721420" y="2326799"/>
            <a:ext cx="361875" cy="362275"/>
            <a:chOff x="4004875" y="3563050"/>
            <a:chExt cx="361875" cy="362275"/>
          </a:xfrm>
        </p:grpSpPr>
        <p:sp>
          <p:nvSpPr>
            <p:cNvPr id="18481" name="Google Shape;18481;p108"/>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108"/>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108"/>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108"/>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108"/>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108"/>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7" name="Google Shape;18487;p108"/>
          <p:cNvGrpSpPr/>
          <p:nvPr/>
        </p:nvGrpSpPr>
        <p:grpSpPr>
          <a:xfrm>
            <a:off x="6999738" y="2328536"/>
            <a:ext cx="362650" cy="358800"/>
            <a:chOff x="3252625" y="3564975"/>
            <a:chExt cx="362650" cy="358800"/>
          </a:xfrm>
        </p:grpSpPr>
        <p:sp>
          <p:nvSpPr>
            <p:cNvPr id="18488" name="Google Shape;18488;p108"/>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108"/>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108"/>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108"/>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108"/>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3" name="Google Shape;18493;p108"/>
          <p:cNvGrpSpPr/>
          <p:nvPr/>
        </p:nvGrpSpPr>
        <p:grpSpPr>
          <a:xfrm>
            <a:off x="4764481" y="2326611"/>
            <a:ext cx="361875" cy="362650"/>
            <a:chOff x="980425" y="3563425"/>
            <a:chExt cx="361875" cy="362650"/>
          </a:xfrm>
        </p:grpSpPr>
        <p:sp>
          <p:nvSpPr>
            <p:cNvPr id="18494" name="Google Shape;18494;p108"/>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108"/>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108"/>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108"/>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108"/>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108"/>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108"/>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108"/>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108"/>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108"/>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108"/>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108"/>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108"/>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108"/>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108"/>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108"/>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108"/>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108"/>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108"/>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108"/>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108"/>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108"/>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108"/>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108"/>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108"/>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19" name="Google Shape;18519;p108"/>
          <p:cNvSpPr/>
          <p:nvPr/>
        </p:nvSpPr>
        <p:spPr>
          <a:xfrm>
            <a:off x="3237519" y="2324516"/>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0" name="Google Shape;18520;p108"/>
          <p:cNvGrpSpPr/>
          <p:nvPr/>
        </p:nvGrpSpPr>
        <p:grpSpPr>
          <a:xfrm>
            <a:off x="2502788" y="2326511"/>
            <a:ext cx="361100" cy="362850"/>
            <a:chOff x="6250850" y="3021124"/>
            <a:chExt cx="361100" cy="362850"/>
          </a:xfrm>
        </p:grpSpPr>
        <p:sp>
          <p:nvSpPr>
            <p:cNvPr id="18521" name="Google Shape;18521;p108"/>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2" name="Google Shape;18522;p108"/>
            <p:cNvGrpSpPr/>
            <p:nvPr/>
          </p:nvGrpSpPr>
          <p:grpSpPr>
            <a:xfrm>
              <a:off x="6250850" y="3042349"/>
              <a:ext cx="361100" cy="341625"/>
              <a:chOff x="6250850" y="3035125"/>
              <a:chExt cx="361100" cy="341625"/>
            </a:xfrm>
          </p:grpSpPr>
          <p:sp>
            <p:nvSpPr>
              <p:cNvPr id="18523" name="Google Shape;18523;p108"/>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108"/>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108"/>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108"/>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108"/>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108"/>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108"/>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30" name="Google Shape;18530;p108"/>
          <p:cNvGrpSpPr/>
          <p:nvPr/>
        </p:nvGrpSpPr>
        <p:grpSpPr>
          <a:xfrm>
            <a:off x="1769569" y="2357861"/>
            <a:ext cx="361900" cy="300150"/>
            <a:chOff x="5505525" y="3044950"/>
            <a:chExt cx="361900" cy="300150"/>
          </a:xfrm>
        </p:grpSpPr>
        <p:sp>
          <p:nvSpPr>
            <p:cNvPr id="18531" name="Google Shape;18531;p108"/>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108"/>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108"/>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108"/>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108"/>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108"/>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108"/>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108"/>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108"/>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0" name="Google Shape;18540;p108"/>
          <p:cNvGrpSpPr/>
          <p:nvPr/>
        </p:nvGrpSpPr>
        <p:grpSpPr>
          <a:xfrm>
            <a:off x="1074163" y="2326986"/>
            <a:ext cx="362650" cy="361900"/>
            <a:chOff x="4755600" y="3014075"/>
            <a:chExt cx="362650" cy="361900"/>
          </a:xfrm>
        </p:grpSpPr>
        <p:sp>
          <p:nvSpPr>
            <p:cNvPr id="18541" name="Google Shape;18541;p108"/>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108"/>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108"/>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108"/>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108"/>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108"/>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108"/>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108"/>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108"/>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108"/>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108"/>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108"/>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108"/>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4" name="Google Shape;18554;p108"/>
          <p:cNvGrpSpPr/>
          <p:nvPr/>
        </p:nvGrpSpPr>
        <p:grpSpPr>
          <a:xfrm>
            <a:off x="2502013" y="2882868"/>
            <a:ext cx="362650" cy="361875"/>
            <a:chOff x="2498825" y="3014100"/>
            <a:chExt cx="362650" cy="361875"/>
          </a:xfrm>
        </p:grpSpPr>
        <p:sp>
          <p:nvSpPr>
            <p:cNvPr id="18555" name="Google Shape;18555;p108"/>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108"/>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108"/>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108"/>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108"/>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108"/>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108"/>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108"/>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108"/>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108"/>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108"/>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108"/>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7" name="Google Shape;18567;p108"/>
          <p:cNvGrpSpPr/>
          <p:nvPr/>
        </p:nvGrpSpPr>
        <p:grpSpPr>
          <a:xfrm>
            <a:off x="3211144" y="2883068"/>
            <a:ext cx="393525" cy="361475"/>
            <a:chOff x="1714150" y="3014050"/>
            <a:chExt cx="393525" cy="361475"/>
          </a:xfrm>
        </p:grpSpPr>
        <p:sp>
          <p:nvSpPr>
            <p:cNvPr id="18568" name="Google Shape;18568;p108"/>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108"/>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108"/>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108"/>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108"/>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108"/>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108"/>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108"/>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6" name="Google Shape;18576;p108"/>
          <p:cNvGrpSpPr/>
          <p:nvPr/>
        </p:nvGrpSpPr>
        <p:grpSpPr>
          <a:xfrm>
            <a:off x="3964151" y="2882943"/>
            <a:ext cx="385025" cy="361725"/>
            <a:chOff x="959575" y="3014275"/>
            <a:chExt cx="385025" cy="361725"/>
          </a:xfrm>
        </p:grpSpPr>
        <p:sp>
          <p:nvSpPr>
            <p:cNvPr id="18577" name="Google Shape;18577;p108"/>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108"/>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108"/>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108"/>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108"/>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2" name="Google Shape;18582;p108"/>
          <p:cNvGrpSpPr/>
          <p:nvPr/>
        </p:nvGrpSpPr>
        <p:grpSpPr>
          <a:xfrm>
            <a:off x="4764094" y="2882643"/>
            <a:ext cx="362650" cy="362325"/>
            <a:chOff x="7730675" y="2463925"/>
            <a:chExt cx="362650" cy="362325"/>
          </a:xfrm>
        </p:grpSpPr>
        <p:sp>
          <p:nvSpPr>
            <p:cNvPr id="18583" name="Google Shape;18583;p108"/>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108"/>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108"/>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108"/>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7" name="Google Shape;18587;p108"/>
          <p:cNvSpPr/>
          <p:nvPr/>
        </p:nvSpPr>
        <p:spPr>
          <a:xfrm>
            <a:off x="5475906" y="2883243"/>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8" name="Google Shape;18588;p108"/>
          <p:cNvGrpSpPr/>
          <p:nvPr/>
        </p:nvGrpSpPr>
        <p:grpSpPr>
          <a:xfrm>
            <a:off x="7000113" y="2882093"/>
            <a:ext cx="361900" cy="363425"/>
            <a:chOff x="5505525" y="2463200"/>
            <a:chExt cx="361900" cy="363425"/>
          </a:xfrm>
        </p:grpSpPr>
        <p:sp>
          <p:nvSpPr>
            <p:cNvPr id="18589" name="Google Shape;18589;p108"/>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108"/>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108"/>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2" name="Google Shape;18592;p108"/>
          <p:cNvGrpSpPr/>
          <p:nvPr/>
        </p:nvGrpSpPr>
        <p:grpSpPr>
          <a:xfrm>
            <a:off x="7752657" y="2882480"/>
            <a:ext cx="299400" cy="362650"/>
            <a:chOff x="6260100" y="4141325"/>
            <a:chExt cx="299400" cy="362650"/>
          </a:xfrm>
        </p:grpSpPr>
        <p:sp>
          <p:nvSpPr>
            <p:cNvPr id="18593" name="Google Shape;18593;p108"/>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94" name="Google Shape;18594;p108"/>
            <p:cNvGrpSpPr/>
            <p:nvPr/>
          </p:nvGrpSpPr>
          <p:grpSpPr>
            <a:xfrm>
              <a:off x="6355250" y="4215575"/>
              <a:ext cx="152075" cy="146425"/>
              <a:chOff x="6355250" y="4215575"/>
              <a:chExt cx="152075" cy="146425"/>
            </a:xfrm>
          </p:grpSpPr>
          <p:sp>
            <p:nvSpPr>
              <p:cNvPr id="18595" name="Google Shape;18595;p108"/>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108"/>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108"/>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108"/>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108"/>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108"/>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01" name="Google Shape;18601;p108"/>
          <p:cNvGrpSpPr/>
          <p:nvPr/>
        </p:nvGrpSpPr>
        <p:grpSpPr>
          <a:xfrm>
            <a:off x="7721032" y="3422728"/>
            <a:ext cx="362650" cy="361875"/>
            <a:chOff x="4755600" y="2463975"/>
            <a:chExt cx="362650" cy="361875"/>
          </a:xfrm>
        </p:grpSpPr>
        <p:sp>
          <p:nvSpPr>
            <p:cNvPr id="18602" name="Google Shape;18602;p108"/>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108"/>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108"/>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108"/>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108"/>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108"/>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108"/>
          <p:cNvGrpSpPr/>
          <p:nvPr/>
        </p:nvGrpSpPr>
        <p:grpSpPr>
          <a:xfrm>
            <a:off x="6260460" y="3456049"/>
            <a:ext cx="363425" cy="308650"/>
            <a:chOff x="3252625" y="2490975"/>
            <a:chExt cx="363425" cy="308650"/>
          </a:xfrm>
        </p:grpSpPr>
        <p:sp>
          <p:nvSpPr>
            <p:cNvPr id="18609" name="Google Shape;18609;p108"/>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108"/>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108"/>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108"/>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3" name="Google Shape;18613;p108"/>
          <p:cNvGrpSpPr/>
          <p:nvPr/>
        </p:nvGrpSpPr>
        <p:grpSpPr>
          <a:xfrm>
            <a:off x="5484006" y="3425128"/>
            <a:ext cx="362650" cy="357075"/>
            <a:chOff x="2498825" y="2466475"/>
            <a:chExt cx="362650" cy="357075"/>
          </a:xfrm>
        </p:grpSpPr>
        <p:sp>
          <p:nvSpPr>
            <p:cNvPr id="18614" name="Google Shape;18614;p108"/>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108"/>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108"/>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7" name="Google Shape;18617;p108"/>
          <p:cNvGrpSpPr/>
          <p:nvPr/>
        </p:nvGrpSpPr>
        <p:grpSpPr>
          <a:xfrm>
            <a:off x="4764469" y="3424466"/>
            <a:ext cx="361900" cy="358400"/>
            <a:chOff x="1741150" y="2466500"/>
            <a:chExt cx="361900" cy="358400"/>
          </a:xfrm>
        </p:grpSpPr>
        <p:sp>
          <p:nvSpPr>
            <p:cNvPr id="18618" name="Google Shape;18618;p108"/>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108"/>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108"/>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108"/>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108"/>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108"/>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108"/>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108"/>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108"/>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108"/>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108"/>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108"/>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108"/>
          <p:cNvGrpSpPr/>
          <p:nvPr/>
        </p:nvGrpSpPr>
        <p:grpSpPr>
          <a:xfrm>
            <a:off x="3225806" y="3422591"/>
            <a:ext cx="364200" cy="362150"/>
            <a:chOff x="7731450" y="1904575"/>
            <a:chExt cx="364200" cy="362150"/>
          </a:xfrm>
        </p:grpSpPr>
        <p:sp>
          <p:nvSpPr>
            <p:cNvPr id="18631" name="Google Shape;18631;p108"/>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108"/>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108"/>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108"/>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108"/>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108"/>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108"/>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108"/>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108"/>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108"/>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108"/>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2" name="Google Shape;18642;p108"/>
          <p:cNvGrpSpPr/>
          <p:nvPr/>
        </p:nvGrpSpPr>
        <p:grpSpPr>
          <a:xfrm>
            <a:off x="2502775" y="3422728"/>
            <a:ext cx="361125" cy="361875"/>
            <a:chOff x="6986125" y="1904625"/>
            <a:chExt cx="361125" cy="361875"/>
          </a:xfrm>
        </p:grpSpPr>
        <p:sp>
          <p:nvSpPr>
            <p:cNvPr id="18643" name="Google Shape;18643;p108"/>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108"/>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5" name="Google Shape;18645;p108"/>
          <p:cNvGrpSpPr/>
          <p:nvPr/>
        </p:nvGrpSpPr>
        <p:grpSpPr>
          <a:xfrm>
            <a:off x="1074163" y="3975874"/>
            <a:ext cx="362650" cy="361875"/>
            <a:chOff x="4755600" y="1904625"/>
            <a:chExt cx="362650" cy="361875"/>
          </a:xfrm>
        </p:grpSpPr>
        <p:sp>
          <p:nvSpPr>
            <p:cNvPr id="18646" name="Google Shape;18646;p108"/>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108"/>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108"/>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108"/>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108"/>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108"/>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108"/>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108"/>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4" name="Google Shape;18654;p108"/>
          <p:cNvGrpSpPr/>
          <p:nvPr/>
        </p:nvGrpSpPr>
        <p:grpSpPr>
          <a:xfrm>
            <a:off x="3974963" y="3975636"/>
            <a:ext cx="363400" cy="362350"/>
            <a:chOff x="2499600" y="1904400"/>
            <a:chExt cx="363400" cy="362350"/>
          </a:xfrm>
        </p:grpSpPr>
        <p:sp>
          <p:nvSpPr>
            <p:cNvPr id="18655" name="Google Shape;18655;p108"/>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108"/>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108"/>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108"/>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9" name="Google Shape;18659;p108"/>
          <p:cNvGrpSpPr/>
          <p:nvPr/>
        </p:nvGrpSpPr>
        <p:grpSpPr>
          <a:xfrm>
            <a:off x="4790706" y="3975474"/>
            <a:ext cx="309425" cy="362675"/>
            <a:chOff x="4781825" y="4140750"/>
            <a:chExt cx="309425" cy="362675"/>
          </a:xfrm>
        </p:grpSpPr>
        <p:sp>
          <p:nvSpPr>
            <p:cNvPr id="18660" name="Google Shape;18660;p108"/>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108"/>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108"/>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108"/>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108"/>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108"/>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108"/>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108"/>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8" name="Google Shape;18668;p108"/>
          <p:cNvGrpSpPr/>
          <p:nvPr/>
        </p:nvGrpSpPr>
        <p:grpSpPr>
          <a:xfrm>
            <a:off x="7023275" y="3975874"/>
            <a:ext cx="315575" cy="361875"/>
            <a:chOff x="4028025" y="4141325"/>
            <a:chExt cx="315575" cy="361875"/>
          </a:xfrm>
        </p:grpSpPr>
        <p:sp>
          <p:nvSpPr>
            <p:cNvPr id="18669" name="Google Shape;18669;p108"/>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108"/>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108"/>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108"/>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108"/>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108"/>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108"/>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6" name="Google Shape;18676;p108"/>
          <p:cNvGrpSpPr/>
          <p:nvPr/>
        </p:nvGrpSpPr>
        <p:grpSpPr>
          <a:xfrm>
            <a:off x="5475906" y="3975886"/>
            <a:ext cx="378850" cy="361850"/>
            <a:chOff x="1727275" y="1904650"/>
            <a:chExt cx="378850" cy="361850"/>
          </a:xfrm>
        </p:grpSpPr>
        <p:sp>
          <p:nvSpPr>
            <p:cNvPr id="18677" name="Google Shape;18677;p108"/>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108"/>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9" name="Google Shape;18679;p108"/>
          <p:cNvGrpSpPr/>
          <p:nvPr/>
        </p:nvGrpSpPr>
        <p:grpSpPr>
          <a:xfrm>
            <a:off x="2529788" y="3975486"/>
            <a:ext cx="307100" cy="362650"/>
            <a:chOff x="5533300" y="4140550"/>
            <a:chExt cx="307100" cy="362650"/>
          </a:xfrm>
        </p:grpSpPr>
        <p:sp>
          <p:nvSpPr>
            <p:cNvPr id="18680" name="Google Shape;18680;p108"/>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108"/>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108"/>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108"/>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108"/>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108"/>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108"/>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108"/>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108"/>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9" name="Google Shape;18689;p108"/>
          <p:cNvGrpSpPr/>
          <p:nvPr/>
        </p:nvGrpSpPr>
        <p:grpSpPr>
          <a:xfrm>
            <a:off x="3986913" y="1766106"/>
            <a:ext cx="339500" cy="361250"/>
            <a:chOff x="2510400" y="4141325"/>
            <a:chExt cx="339500" cy="361250"/>
          </a:xfrm>
        </p:grpSpPr>
        <p:sp>
          <p:nvSpPr>
            <p:cNvPr id="18690" name="Google Shape;18690;p108"/>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91" name="Google Shape;18691;p108"/>
            <p:cNvGrpSpPr/>
            <p:nvPr/>
          </p:nvGrpSpPr>
          <p:grpSpPr>
            <a:xfrm>
              <a:off x="2548975" y="4180400"/>
              <a:ext cx="260800" cy="179300"/>
              <a:chOff x="2548975" y="4180400"/>
              <a:chExt cx="260800" cy="179300"/>
            </a:xfrm>
          </p:grpSpPr>
          <p:sp>
            <p:nvSpPr>
              <p:cNvPr id="18692" name="Google Shape;18692;p108"/>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108"/>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4" name="Google Shape;18694;p108"/>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5" name="Google Shape;18695;p108"/>
          <p:cNvGrpSpPr/>
          <p:nvPr/>
        </p:nvGrpSpPr>
        <p:grpSpPr>
          <a:xfrm>
            <a:off x="1769581" y="3975874"/>
            <a:ext cx="361875" cy="361875"/>
            <a:chOff x="4004875" y="1904625"/>
            <a:chExt cx="361875" cy="361875"/>
          </a:xfrm>
        </p:grpSpPr>
        <p:sp>
          <p:nvSpPr>
            <p:cNvPr id="18696" name="Google Shape;18696;p108"/>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108"/>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108"/>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108"/>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108"/>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108"/>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108"/>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3" name="Google Shape;18703;p108"/>
          <p:cNvGrpSpPr/>
          <p:nvPr/>
        </p:nvGrpSpPr>
        <p:grpSpPr>
          <a:xfrm>
            <a:off x="1074150" y="1796643"/>
            <a:ext cx="362675" cy="300175"/>
            <a:chOff x="1740375" y="4172175"/>
            <a:chExt cx="362675" cy="300175"/>
          </a:xfrm>
        </p:grpSpPr>
        <p:sp>
          <p:nvSpPr>
            <p:cNvPr id="18704" name="Google Shape;18704;p108"/>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108"/>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108"/>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108"/>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108"/>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108"/>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108"/>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108"/>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108"/>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108"/>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4" name="Google Shape;18714;p108"/>
          <p:cNvGrpSpPr/>
          <p:nvPr/>
        </p:nvGrpSpPr>
        <p:grpSpPr>
          <a:xfrm>
            <a:off x="7721420" y="3975874"/>
            <a:ext cx="361875" cy="361875"/>
            <a:chOff x="980425" y="1904625"/>
            <a:chExt cx="361875" cy="361875"/>
          </a:xfrm>
        </p:grpSpPr>
        <p:sp>
          <p:nvSpPr>
            <p:cNvPr id="18715" name="Google Shape;18715;p108"/>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108"/>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108"/>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108"/>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108"/>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108"/>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108"/>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108"/>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108"/>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4" name="Google Shape;18724;p108"/>
          <p:cNvGrpSpPr/>
          <p:nvPr/>
        </p:nvGrpSpPr>
        <p:grpSpPr>
          <a:xfrm>
            <a:off x="6265756" y="3975686"/>
            <a:ext cx="367275" cy="362250"/>
            <a:chOff x="7726050" y="4141325"/>
            <a:chExt cx="367275" cy="362250"/>
          </a:xfrm>
        </p:grpSpPr>
        <p:sp>
          <p:nvSpPr>
            <p:cNvPr id="18725" name="Google Shape;18725;p108"/>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108"/>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27" name="Google Shape;18727;p108"/>
          <p:cNvSpPr/>
          <p:nvPr/>
        </p:nvSpPr>
        <p:spPr>
          <a:xfrm>
            <a:off x="3973788" y="2326499"/>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28" name="Google Shape;18728;p108"/>
          <p:cNvGrpSpPr/>
          <p:nvPr/>
        </p:nvGrpSpPr>
        <p:grpSpPr>
          <a:xfrm>
            <a:off x="6994725" y="3422853"/>
            <a:ext cx="372675" cy="361625"/>
            <a:chOff x="3994075" y="2464225"/>
            <a:chExt cx="372675" cy="361625"/>
          </a:xfrm>
        </p:grpSpPr>
        <p:sp>
          <p:nvSpPr>
            <p:cNvPr id="18729" name="Google Shape;18729;p108"/>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108"/>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108"/>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108"/>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108"/>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108"/>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108"/>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108"/>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108"/>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108"/>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108"/>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108"/>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108"/>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108"/>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108"/>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108"/>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45" name="Google Shape;18745;p108"/>
          <p:cNvSpPr/>
          <p:nvPr/>
        </p:nvSpPr>
        <p:spPr>
          <a:xfrm>
            <a:off x="4763331" y="1768868"/>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46" name="Google Shape;18746;p108"/>
          <p:cNvGrpSpPr/>
          <p:nvPr/>
        </p:nvGrpSpPr>
        <p:grpSpPr>
          <a:xfrm>
            <a:off x="1074538" y="3466328"/>
            <a:ext cx="361900" cy="274675"/>
            <a:chOff x="5505525" y="1948600"/>
            <a:chExt cx="361900" cy="274675"/>
          </a:xfrm>
        </p:grpSpPr>
        <p:sp>
          <p:nvSpPr>
            <p:cNvPr id="18747" name="Google Shape;18747;p108"/>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108"/>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108"/>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108"/>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108"/>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108"/>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108"/>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4" name="Google Shape;18754;p108"/>
          <p:cNvSpPr/>
          <p:nvPr/>
        </p:nvSpPr>
        <p:spPr>
          <a:xfrm>
            <a:off x="1769969" y="3422341"/>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55" name="Google Shape;18755;p108"/>
          <p:cNvGrpSpPr/>
          <p:nvPr/>
        </p:nvGrpSpPr>
        <p:grpSpPr>
          <a:xfrm>
            <a:off x="6259581" y="2326611"/>
            <a:ext cx="379625" cy="362650"/>
            <a:chOff x="2488025" y="3563250"/>
            <a:chExt cx="379625" cy="362650"/>
          </a:xfrm>
        </p:grpSpPr>
        <p:sp>
          <p:nvSpPr>
            <p:cNvPr id="18756" name="Google Shape;18756;p108"/>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108"/>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108"/>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108"/>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108"/>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108"/>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108"/>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108"/>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4" name="Google Shape;18764;p108"/>
          <p:cNvGrpSpPr/>
          <p:nvPr/>
        </p:nvGrpSpPr>
        <p:grpSpPr>
          <a:xfrm>
            <a:off x="6268069" y="2882555"/>
            <a:ext cx="362650" cy="362500"/>
            <a:chOff x="6250075" y="2464125"/>
            <a:chExt cx="362650" cy="362500"/>
          </a:xfrm>
        </p:grpSpPr>
        <p:sp>
          <p:nvSpPr>
            <p:cNvPr id="18765" name="Google Shape;18765;p108"/>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108"/>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108"/>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108"/>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108"/>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0" name="Google Shape;18770;p108"/>
          <p:cNvGrpSpPr/>
          <p:nvPr/>
        </p:nvGrpSpPr>
        <p:grpSpPr>
          <a:xfrm>
            <a:off x="5484381" y="2327374"/>
            <a:ext cx="361900" cy="361125"/>
            <a:chOff x="1740375" y="3563425"/>
            <a:chExt cx="361900" cy="361125"/>
          </a:xfrm>
        </p:grpSpPr>
        <p:sp>
          <p:nvSpPr>
            <p:cNvPr id="18771" name="Google Shape;18771;p108"/>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108"/>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108"/>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108"/>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108"/>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108"/>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108"/>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108"/>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9" name="Google Shape;18779;p108"/>
          <p:cNvGrpSpPr/>
          <p:nvPr/>
        </p:nvGrpSpPr>
        <p:grpSpPr>
          <a:xfrm>
            <a:off x="3962613" y="3422728"/>
            <a:ext cx="388100" cy="361875"/>
            <a:chOff x="980425" y="2463975"/>
            <a:chExt cx="388100" cy="361875"/>
          </a:xfrm>
        </p:grpSpPr>
        <p:sp>
          <p:nvSpPr>
            <p:cNvPr id="18780" name="Google Shape;18780;p108"/>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108"/>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108"/>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108"/>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4" name="Google Shape;18784;p108"/>
          <p:cNvGrpSpPr/>
          <p:nvPr/>
        </p:nvGrpSpPr>
        <p:grpSpPr>
          <a:xfrm>
            <a:off x="1768794" y="2909768"/>
            <a:ext cx="363450" cy="308075"/>
            <a:chOff x="4004075" y="3040325"/>
            <a:chExt cx="363450" cy="308075"/>
          </a:xfrm>
        </p:grpSpPr>
        <p:sp>
          <p:nvSpPr>
            <p:cNvPr id="18785" name="Google Shape;18785;p108"/>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108"/>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108"/>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108"/>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108"/>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108"/>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1" name="Google Shape;18791;p108"/>
          <p:cNvGrpSpPr/>
          <p:nvPr/>
        </p:nvGrpSpPr>
        <p:grpSpPr>
          <a:xfrm>
            <a:off x="1073763" y="2909768"/>
            <a:ext cx="363450" cy="308075"/>
            <a:chOff x="3251825" y="3040325"/>
            <a:chExt cx="363450" cy="308075"/>
          </a:xfrm>
        </p:grpSpPr>
        <p:sp>
          <p:nvSpPr>
            <p:cNvPr id="18792" name="Google Shape;18792;p108"/>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108"/>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108"/>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108"/>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108"/>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7" name="Google Shape;18797;p108"/>
          <p:cNvGrpSpPr/>
          <p:nvPr/>
        </p:nvGrpSpPr>
        <p:grpSpPr>
          <a:xfrm>
            <a:off x="3224381" y="3975199"/>
            <a:ext cx="367050" cy="363225"/>
            <a:chOff x="3252625" y="1904050"/>
            <a:chExt cx="367050" cy="363225"/>
          </a:xfrm>
        </p:grpSpPr>
        <p:sp>
          <p:nvSpPr>
            <p:cNvPr id="18798" name="Google Shape;18798;p108"/>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108"/>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108"/>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108"/>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108"/>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108"/>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04" name="Google Shape;18804;p108"/>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Digital Marketing</a:t>
            </a:r>
            <a:endParaRPr sz="1600">
              <a:solidFill>
                <a:srgbClr val="FFFFFF"/>
              </a:solidFill>
            </a:endParaRPr>
          </a:p>
        </p:txBody>
      </p:sp>
      <p:sp>
        <p:nvSpPr>
          <p:cNvPr id="18805" name="Google Shape;18805;p10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Premium Icons</a:t>
            </a:r>
            <a:endParaRPr sz="24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42"/>
          <p:cNvSpPr txBox="1">
            <a:spLocks noGrp="1"/>
          </p:cNvSpPr>
          <p:nvPr>
            <p:ph type="title"/>
          </p:nvPr>
        </p:nvSpPr>
        <p:spPr>
          <a:xfrm>
            <a:off x="456525" y="351225"/>
            <a:ext cx="2336700" cy="7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Algorithm</a:t>
            </a:r>
            <a:endParaRPr/>
          </a:p>
        </p:txBody>
      </p:sp>
      <p:pic>
        <p:nvPicPr>
          <p:cNvPr id="336" name="Google Shape;336;p42"/>
          <p:cNvPicPr preferRelativeResize="0"/>
          <p:nvPr/>
        </p:nvPicPr>
        <p:blipFill>
          <a:blip r:embed="rId3">
            <a:alphaModFix/>
          </a:blip>
          <a:stretch>
            <a:fillRect/>
          </a:stretch>
        </p:blipFill>
        <p:spPr>
          <a:xfrm>
            <a:off x="3425275" y="305025"/>
            <a:ext cx="4421125" cy="4533448"/>
          </a:xfrm>
          <a:prstGeom prst="rect">
            <a:avLst/>
          </a:prstGeom>
          <a:noFill/>
          <a:ln>
            <a:noFill/>
          </a:ln>
        </p:spPr>
      </p:pic>
      <p:pic>
        <p:nvPicPr>
          <p:cNvPr id="337" name="Google Shape;337;p42"/>
          <p:cNvPicPr preferRelativeResize="0"/>
          <p:nvPr/>
        </p:nvPicPr>
        <p:blipFill>
          <a:blip r:embed="rId4">
            <a:alphaModFix/>
          </a:blip>
          <a:stretch>
            <a:fillRect/>
          </a:stretch>
        </p:blipFill>
        <p:spPr>
          <a:xfrm>
            <a:off x="7231701" y="1549952"/>
            <a:ext cx="382259" cy="386231"/>
          </a:xfrm>
          <a:prstGeom prst="rect">
            <a:avLst/>
          </a:prstGeom>
          <a:noFill/>
          <a:ln>
            <a:noFill/>
          </a:ln>
        </p:spPr>
      </p:pic>
      <p:pic>
        <p:nvPicPr>
          <p:cNvPr id="338" name="Google Shape;338;p42"/>
          <p:cNvPicPr preferRelativeResize="0"/>
          <p:nvPr/>
        </p:nvPicPr>
        <p:blipFill>
          <a:blip r:embed="rId4">
            <a:alphaModFix/>
          </a:blip>
          <a:stretch>
            <a:fillRect/>
          </a:stretch>
        </p:blipFill>
        <p:spPr>
          <a:xfrm>
            <a:off x="6031203" y="697241"/>
            <a:ext cx="382259" cy="386231"/>
          </a:xfrm>
          <a:prstGeom prst="rect">
            <a:avLst/>
          </a:prstGeom>
          <a:noFill/>
          <a:ln>
            <a:noFill/>
          </a:ln>
        </p:spPr>
      </p:pic>
      <p:pic>
        <p:nvPicPr>
          <p:cNvPr id="339" name="Google Shape;339;p42"/>
          <p:cNvPicPr preferRelativeResize="0"/>
          <p:nvPr/>
        </p:nvPicPr>
        <p:blipFill>
          <a:blip r:embed="rId4">
            <a:alphaModFix/>
          </a:blip>
          <a:stretch>
            <a:fillRect/>
          </a:stretch>
        </p:blipFill>
        <p:spPr>
          <a:xfrm>
            <a:off x="4326787" y="1829835"/>
            <a:ext cx="382259" cy="386231"/>
          </a:xfrm>
          <a:prstGeom prst="rect">
            <a:avLst/>
          </a:prstGeom>
          <a:noFill/>
          <a:ln>
            <a:noFill/>
          </a:ln>
        </p:spPr>
      </p:pic>
      <p:pic>
        <p:nvPicPr>
          <p:cNvPr id="340" name="Google Shape;340;p42"/>
          <p:cNvPicPr preferRelativeResize="0"/>
          <p:nvPr/>
        </p:nvPicPr>
        <p:blipFill>
          <a:blip r:embed="rId4">
            <a:alphaModFix/>
          </a:blip>
          <a:stretch>
            <a:fillRect/>
          </a:stretch>
        </p:blipFill>
        <p:spPr>
          <a:xfrm>
            <a:off x="6979182" y="3926576"/>
            <a:ext cx="382259" cy="386231"/>
          </a:xfrm>
          <a:prstGeom prst="rect">
            <a:avLst/>
          </a:prstGeom>
          <a:noFill/>
          <a:ln>
            <a:noFill/>
          </a:ln>
        </p:spPr>
      </p:pic>
      <p:pic>
        <p:nvPicPr>
          <p:cNvPr id="341" name="Google Shape;341;p42"/>
          <p:cNvPicPr preferRelativeResize="0"/>
          <p:nvPr/>
        </p:nvPicPr>
        <p:blipFill>
          <a:blip r:embed="rId4">
            <a:alphaModFix/>
          </a:blip>
          <a:stretch>
            <a:fillRect/>
          </a:stretch>
        </p:blipFill>
        <p:spPr>
          <a:xfrm>
            <a:off x="4898374" y="3926576"/>
            <a:ext cx="382259" cy="386231"/>
          </a:xfrm>
          <a:prstGeom prst="rect">
            <a:avLst/>
          </a:prstGeom>
          <a:noFill/>
          <a:ln>
            <a:noFill/>
          </a:ln>
        </p:spPr>
      </p:pic>
      <p:pic>
        <p:nvPicPr>
          <p:cNvPr id="342" name="Google Shape;342;p42"/>
          <p:cNvPicPr preferRelativeResize="0"/>
          <p:nvPr/>
        </p:nvPicPr>
        <p:blipFill>
          <a:blip r:embed="rId4">
            <a:alphaModFix/>
          </a:blip>
          <a:stretch>
            <a:fillRect/>
          </a:stretch>
        </p:blipFill>
        <p:spPr>
          <a:xfrm>
            <a:off x="4570372" y="3120915"/>
            <a:ext cx="382259" cy="386231"/>
          </a:xfrm>
          <a:prstGeom prst="rect">
            <a:avLst/>
          </a:prstGeom>
          <a:noFill/>
          <a:ln>
            <a:noFill/>
          </a:ln>
        </p:spPr>
      </p:pic>
      <p:pic>
        <p:nvPicPr>
          <p:cNvPr id="343" name="Google Shape;343;p42"/>
          <p:cNvPicPr preferRelativeResize="0"/>
          <p:nvPr/>
        </p:nvPicPr>
        <p:blipFill>
          <a:blip r:embed="rId4">
            <a:alphaModFix/>
          </a:blip>
          <a:stretch>
            <a:fillRect/>
          </a:stretch>
        </p:blipFill>
        <p:spPr>
          <a:xfrm>
            <a:off x="6240515" y="3926576"/>
            <a:ext cx="382259" cy="386231"/>
          </a:xfrm>
          <a:prstGeom prst="rect">
            <a:avLst/>
          </a:prstGeom>
          <a:noFill/>
          <a:ln>
            <a:noFill/>
          </a:ln>
        </p:spPr>
      </p:pic>
      <p:pic>
        <p:nvPicPr>
          <p:cNvPr id="344" name="Google Shape;344;p42"/>
          <p:cNvPicPr preferRelativeResize="0"/>
          <p:nvPr/>
        </p:nvPicPr>
        <p:blipFill>
          <a:blip r:embed="rId4">
            <a:alphaModFix/>
          </a:blip>
          <a:stretch>
            <a:fillRect/>
          </a:stretch>
        </p:blipFill>
        <p:spPr>
          <a:xfrm>
            <a:off x="5648932" y="1497295"/>
            <a:ext cx="382259" cy="386231"/>
          </a:xfrm>
          <a:prstGeom prst="rect">
            <a:avLst/>
          </a:prstGeom>
          <a:noFill/>
          <a:ln>
            <a:noFill/>
          </a:ln>
        </p:spPr>
      </p:pic>
      <p:pic>
        <p:nvPicPr>
          <p:cNvPr id="345" name="Google Shape;345;p42"/>
          <p:cNvPicPr preferRelativeResize="0"/>
          <p:nvPr/>
        </p:nvPicPr>
        <p:blipFill>
          <a:blip r:embed="rId4">
            <a:alphaModFix/>
          </a:blip>
          <a:stretch>
            <a:fillRect/>
          </a:stretch>
        </p:blipFill>
        <p:spPr>
          <a:xfrm>
            <a:off x="4188113" y="1357427"/>
            <a:ext cx="382259" cy="386231"/>
          </a:xfrm>
          <a:prstGeom prst="rect">
            <a:avLst/>
          </a:prstGeom>
          <a:noFill/>
          <a:ln>
            <a:noFill/>
          </a:ln>
        </p:spPr>
      </p:pic>
      <p:pic>
        <p:nvPicPr>
          <p:cNvPr id="346" name="Google Shape;346;p42"/>
          <p:cNvPicPr preferRelativeResize="0"/>
          <p:nvPr/>
        </p:nvPicPr>
        <p:blipFill>
          <a:blip r:embed="rId4">
            <a:alphaModFix/>
          </a:blip>
          <a:stretch>
            <a:fillRect/>
          </a:stretch>
        </p:blipFill>
        <p:spPr>
          <a:xfrm>
            <a:off x="6475472" y="2734686"/>
            <a:ext cx="382259" cy="386231"/>
          </a:xfrm>
          <a:prstGeom prst="rect">
            <a:avLst/>
          </a:prstGeom>
          <a:noFill/>
          <a:ln>
            <a:noFill/>
          </a:ln>
        </p:spPr>
      </p:pic>
      <p:pic>
        <p:nvPicPr>
          <p:cNvPr id="347" name="Google Shape;347;p42"/>
          <p:cNvPicPr preferRelativeResize="0"/>
          <p:nvPr/>
        </p:nvPicPr>
        <p:blipFill>
          <a:blip r:embed="rId4">
            <a:alphaModFix/>
          </a:blip>
          <a:stretch>
            <a:fillRect/>
          </a:stretch>
        </p:blipFill>
        <p:spPr>
          <a:xfrm>
            <a:off x="6031203" y="3190099"/>
            <a:ext cx="382259" cy="386231"/>
          </a:xfrm>
          <a:prstGeom prst="rect">
            <a:avLst/>
          </a:prstGeom>
          <a:noFill/>
          <a:ln>
            <a:noFill/>
          </a:ln>
        </p:spPr>
      </p:pic>
      <p:sp>
        <p:nvSpPr>
          <p:cNvPr id="348" name="Google Shape;348;p42"/>
          <p:cNvSpPr txBox="1">
            <a:spLocks noGrp="1"/>
          </p:cNvSpPr>
          <p:nvPr>
            <p:ph type="subTitle" idx="1"/>
          </p:nvPr>
        </p:nvSpPr>
        <p:spPr>
          <a:xfrm>
            <a:off x="693100" y="2161325"/>
            <a:ext cx="2744100" cy="140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b="1"/>
              <a:t>Each city is a vertex</a:t>
            </a:r>
            <a:endParaRPr b="1"/>
          </a:p>
          <a:p>
            <a:pPr marL="457200" lvl="0" indent="0" algn="l" rtl="0">
              <a:spcBef>
                <a:spcPts val="0"/>
              </a:spcBef>
              <a:spcAft>
                <a:spcPts val="0"/>
              </a:spcAft>
              <a:buNone/>
            </a:pPr>
            <a:endParaRPr b="1"/>
          </a:p>
        </p:txBody>
      </p:sp>
      <p:sp>
        <p:nvSpPr>
          <p:cNvPr id="349" name="Google Shape;349;p42"/>
          <p:cNvSpPr txBox="1"/>
          <p:nvPr/>
        </p:nvSpPr>
        <p:spPr>
          <a:xfrm>
            <a:off x="6681300" y="10932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0" name="Google Shape;350;p42"/>
          <p:cNvSpPr txBox="1"/>
          <p:nvPr/>
        </p:nvSpPr>
        <p:spPr>
          <a:xfrm>
            <a:off x="6246000" y="13504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1" name="Google Shape;351;p42"/>
          <p:cNvSpPr txBox="1"/>
          <p:nvPr/>
        </p:nvSpPr>
        <p:spPr>
          <a:xfrm>
            <a:off x="5324700" y="12742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2" name="Google Shape;352;p42"/>
          <p:cNvSpPr txBox="1"/>
          <p:nvPr/>
        </p:nvSpPr>
        <p:spPr>
          <a:xfrm>
            <a:off x="4519275" y="246838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3" name="Google Shape;353;p42"/>
          <p:cNvSpPr txBox="1"/>
          <p:nvPr/>
        </p:nvSpPr>
        <p:spPr>
          <a:xfrm>
            <a:off x="5217000" y="234366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54" name="Google Shape;354;p42"/>
          <p:cNvSpPr txBox="1"/>
          <p:nvPr/>
        </p:nvSpPr>
        <p:spPr>
          <a:xfrm>
            <a:off x="5204413" y="29448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8809"/>
        <p:cNvGrpSpPr/>
        <p:nvPr/>
      </p:nvGrpSpPr>
      <p:grpSpPr>
        <a:xfrm>
          <a:off x="0" y="0"/>
          <a:ext cx="0" cy="0"/>
          <a:chOff x="0" y="0"/>
          <a:chExt cx="0" cy="0"/>
        </a:xfrm>
      </p:grpSpPr>
      <p:grpSp>
        <p:nvGrpSpPr>
          <p:cNvPr id="18810" name="Google Shape;18810;p109"/>
          <p:cNvGrpSpPr/>
          <p:nvPr/>
        </p:nvGrpSpPr>
        <p:grpSpPr>
          <a:xfrm>
            <a:off x="1058569" y="1728647"/>
            <a:ext cx="349000" cy="308675"/>
            <a:chOff x="4720050" y="2514000"/>
            <a:chExt cx="349000" cy="308675"/>
          </a:xfrm>
        </p:grpSpPr>
        <p:sp>
          <p:nvSpPr>
            <p:cNvPr id="18811" name="Google Shape;18811;p109"/>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109"/>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109"/>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109"/>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109"/>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109"/>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109"/>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8" name="Google Shape;18818;p109"/>
          <p:cNvGrpSpPr/>
          <p:nvPr/>
        </p:nvGrpSpPr>
        <p:grpSpPr>
          <a:xfrm>
            <a:off x="1732945" y="1784561"/>
            <a:ext cx="349000" cy="267575"/>
            <a:chOff x="3960075" y="2532600"/>
            <a:chExt cx="349000" cy="267575"/>
          </a:xfrm>
        </p:grpSpPr>
        <p:sp>
          <p:nvSpPr>
            <p:cNvPr id="18819" name="Google Shape;18819;p109"/>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109"/>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109"/>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109"/>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109"/>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109"/>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109"/>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109"/>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109"/>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109"/>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109"/>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109"/>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109"/>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109"/>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109"/>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4" name="Google Shape;18834;p109"/>
          <p:cNvSpPr/>
          <p:nvPr/>
        </p:nvSpPr>
        <p:spPr>
          <a:xfrm>
            <a:off x="3227595" y="1805474"/>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5" name="Google Shape;18835;p109"/>
          <p:cNvGrpSpPr/>
          <p:nvPr/>
        </p:nvGrpSpPr>
        <p:grpSpPr>
          <a:xfrm>
            <a:off x="3993514" y="1820248"/>
            <a:ext cx="349775" cy="196200"/>
            <a:chOff x="2443225" y="2532550"/>
            <a:chExt cx="349775" cy="268400"/>
          </a:xfrm>
        </p:grpSpPr>
        <p:sp>
          <p:nvSpPr>
            <p:cNvPr id="18836" name="Google Shape;18836;p109"/>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109"/>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109"/>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109"/>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109"/>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109"/>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109"/>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109"/>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109"/>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109"/>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109"/>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109"/>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109"/>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9" name="Google Shape;18849;p109"/>
          <p:cNvGrpSpPr/>
          <p:nvPr/>
        </p:nvGrpSpPr>
        <p:grpSpPr>
          <a:xfrm>
            <a:off x="4725464" y="1769449"/>
            <a:ext cx="349000" cy="297800"/>
            <a:chOff x="1680925" y="2517875"/>
            <a:chExt cx="349000" cy="297800"/>
          </a:xfrm>
        </p:grpSpPr>
        <p:sp>
          <p:nvSpPr>
            <p:cNvPr id="18850" name="Google Shape;18850;p109"/>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109"/>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109"/>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109"/>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109"/>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109"/>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109"/>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109"/>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109"/>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109"/>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109"/>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109"/>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109"/>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109"/>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4" name="Google Shape;18864;p109"/>
          <p:cNvGrpSpPr/>
          <p:nvPr/>
        </p:nvGrpSpPr>
        <p:grpSpPr>
          <a:xfrm>
            <a:off x="6275158" y="1767599"/>
            <a:ext cx="348975" cy="301500"/>
            <a:chOff x="7719625" y="3086300"/>
            <a:chExt cx="348975" cy="301500"/>
          </a:xfrm>
        </p:grpSpPr>
        <p:sp>
          <p:nvSpPr>
            <p:cNvPr id="18865" name="Google Shape;18865;p109"/>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109"/>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109"/>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109"/>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109"/>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109"/>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109"/>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109"/>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109"/>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109"/>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109"/>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6" name="Google Shape;18876;p109"/>
          <p:cNvGrpSpPr/>
          <p:nvPr/>
        </p:nvGrpSpPr>
        <p:grpSpPr>
          <a:xfrm>
            <a:off x="7745340" y="1769836"/>
            <a:ext cx="349000" cy="297025"/>
            <a:chOff x="6217500" y="3088625"/>
            <a:chExt cx="349000" cy="297025"/>
          </a:xfrm>
        </p:grpSpPr>
        <p:sp>
          <p:nvSpPr>
            <p:cNvPr id="18877" name="Google Shape;18877;p109"/>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109"/>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109"/>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109"/>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109"/>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109"/>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109"/>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109"/>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109"/>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109"/>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109"/>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109"/>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9" name="Google Shape;18889;p109"/>
          <p:cNvGrpSpPr/>
          <p:nvPr/>
        </p:nvGrpSpPr>
        <p:grpSpPr>
          <a:xfrm>
            <a:off x="7826378" y="2261379"/>
            <a:ext cx="186925" cy="348975"/>
            <a:chOff x="7051925" y="1923875"/>
            <a:chExt cx="186925" cy="348975"/>
          </a:xfrm>
        </p:grpSpPr>
        <p:sp>
          <p:nvSpPr>
            <p:cNvPr id="18890" name="Google Shape;18890;p109"/>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109"/>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109"/>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109"/>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109"/>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109"/>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109"/>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7" name="Google Shape;18897;p109"/>
          <p:cNvGrpSpPr/>
          <p:nvPr/>
        </p:nvGrpSpPr>
        <p:grpSpPr>
          <a:xfrm>
            <a:off x="7009895" y="2293141"/>
            <a:ext cx="348225" cy="285450"/>
            <a:chOff x="5452875" y="3094050"/>
            <a:chExt cx="348225" cy="285450"/>
          </a:xfrm>
        </p:grpSpPr>
        <p:sp>
          <p:nvSpPr>
            <p:cNvPr id="18898" name="Google Shape;18898;p109"/>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109"/>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109"/>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109"/>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109"/>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109"/>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109"/>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109"/>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6" name="Google Shape;18906;p109"/>
          <p:cNvGrpSpPr/>
          <p:nvPr/>
        </p:nvGrpSpPr>
        <p:grpSpPr>
          <a:xfrm>
            <a:off x="7009508" y="1769836"/>
            <a:ext cx="349000" cy="297025"/>
            <a:chOff x="6971275" y="3088625"/>
            <a:chExt cx="349000" cy="297025"/>
          </a:xfrm>
        </p:grpSpPr>
        <p:sp>
          <p:nvSpPr>
            <p:cNvPr id="18907" name="Google Shape;18907;p109"/>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109"/>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109"/>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109"/>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109"/>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109"/>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109"/>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109"/>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109"/>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6" name="Google Shape;18916;p109"/>
          <p:cNvGrpSpPr/>
          <p:nvPr/>
        </p:nvGrpSpPr>
        <p:grpSpPr>
          <a:xfrm>
            <a:off x="6286395" y="2261366"/>
            <a:ext cx="326500" cy="349000"/>
            <a:chOff x="6982900" y="2492275"/>
            <a:chExt cx="326500" cy="349000"/>
          </a:xfrm>
        </p:grpSpPr>
        <p:sp>
          <p:nvSpPr>
            <p:cNvPr id="18917" name="Google Shape;18917;p109"/>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109"/>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109"/>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109"/>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109"/>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109"/>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109"/>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109"/>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109"/>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109"/>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109"/>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109"/>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109"/>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109"/>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109"/>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109"/>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109"/>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109"/>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109"/>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109"/>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109"/>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8" name="Google Shape;18938;p109"/>
          <p:cNvGrpSpPr/>
          <p:nvPr/>
        </p:nvGrpSpPr>
        <p:grpSpPr>
          <a:xfrm>
            <a:off x="5563054" y="2261241"/>
            <a:ext cx="239650" cy="349250"/>
            <a:chOff x="4775100" y="1923875"/>
            <a:chExt cx="239650" cy="349250"/>
          </a:xfrm>
        </p:grpSpPr>
        <p:sp>
          <p:nvSpPr>
            <p:cNvPr id="18939" name="Google Shape;18939;p109"/>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109"/>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109"/>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109"/>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109"/>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109"/>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109"/>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109"/>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109"/>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109"/>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9" name="Google Shape;18949;p109"/>
          <p:cNvGrpSpPr/>
          <p:nvPr/>
        </p:nvGrpSpPr>
        <p:grpSpPr>
          <a:xfrm>
            <a:off x="4725464" y="2293141"/>
            <a:ext cx="349000" cy="285450"/>
            <a:chOff x="4720050" y="3094050"/>
            <a:chExt cx="349000" cy="285450"/>
          </a:xfrm>
        </p:grpSpPr>
        <p:sp>
          <p:nvSpPr>
            <p:cNvPr id="18950" name="Google Shape;18950;p109"/>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109"/>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109"/>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109"/>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109"/>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109"/>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109"/>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7" name="Google Shape;18957;p109"/>
          <p:cNvGrpSpPr/>
          <p:nvPr/>
        </p:nvGrpSpPr>
        <p:grpSpPr>
          <a:xfrm>
            <a:off x="3227595" y="2293141"/>
            <a:ext cx="349000" cy="285450"/>
            <a:chOff x="3195450" y="3094050"/>
            <a:chExt cx="349000" cy="285450"/>
          </a:xfrm>
        </p:grpSpPr>
        <p:sp>
          <p:nvSpPr>
            <p:cNvPr id="18958" name="Google Shape;18958;p109"/>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109"/>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109"/>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109"/>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109"/>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109"/>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109"/>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109"/>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109"/>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109"/>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8" name="Google Shape;18968;p109"/>
          <p:cNvGrpSpPr/>
          <p:nvPr/>
        </p:nvGrpSpPr>
        <p:grpSpPr>
          <a:xfrm>
            <a:off x="2440773" y="2262529"/>
            <a:ext cx="349775" cy="346675"/>
            <a:chOff x="2443225" y="3063825"/>
            <a:chExt cx="349775" cy="346675"/>
          </a:xfrm>
        </p:grpSpPr>
        <p:sp>
          <p:nvSpPr>
            <p:cNvPr id="18969" name="Google Shape;18969;p109"/>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109"/>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109"/>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109"/>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109"/>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109"/>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5" name="Google Shape;18975;p109"/>
          <p:cNvGrpSpPr/>
          <p:nvPr/>
        </p:nvGrpSpPr>
        <p:grpSpPr>
          <a:xfrm>
            <a:off x="1740308" y="2260766"/>
            <a:ext cx="334275" cy="350200"/>
            <a:chOff x="6224475" y="2492100"/>
            <a:chExt cx="334275" cy="350200"/>
          </a:xfrm>
        </p:grpSpPr>
        <p:sp>
          <p:nvSpPr>
            <p:cNvPr id="18976" name="Google Shape;18976;p109"/>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109"/>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109"/>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109"/>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109"/>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1" name="Google Shape;18981;p109"/>
          <p:cNvGrpSpPr/>
          <p:nvPr/>
        </p:nvGrpSpPr>
        <p:grpSpPr>
          <a:xfrm>
            <a:off x="1058581" y="2894254"/>
            <a:ext cx="348975" cy="297025"/>
            <a:chOff x="931825" y="3088625"/>
            <a:chExt cx="348975" cy="297025"/>
          </a:xfrm>
        </p:grpSpPr>
        <p:sp>
          <p:nvSpPr>
            <p:cNvPr id="18982" name="Google Shape;18982;p109"/>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109"/>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109"/>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109"/>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109"/>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109"/>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109"/>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109"/>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109"/>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1" name="Google Shape;18991;p109"/>
          <p:cNvGrpSpPr/>
          <p:nvPr/>
        </p:nvGrpSpPr>
        <p:grpSpPr>
          <a:xfrm>
            <a:off x="1814370" y="2868279"/>
            <a:ext cx="186150" cy="348975"/>
            <a:chOff x="6298925" y="1923875"/>
            <a:chExt cx="186150" cy="348975"/>
          </a:xfrm>
        </p:grpSpPr>
        <p:sp>
          <p:nvSpPr>
            <p:cNvPr id="18992" name="Google Shape;18992;p109"/>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109"/>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109"/>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109"/>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109"/>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109"/>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8" name="Google Shape;18998;p109"/>
          <p:cNvGrpSpPr/>
          <p:nvPr/>
        </p:nvGrpSpPr>
        <p:grpSpPr>
          <a:xfrm>
            <a:off x="2427260" y="2879016"/>
            <a:ext cx="376800" cy="327500"/>
            <a:chOff x="7718850" y="3678550"/>
            <a:chExt cx="376800" cy="327500"/>
          </a:xfrm>
        </p:grpSpPr>
        <p:sp>
          <p:nvSpPr>
            <p:cNvPr id="18999" name="Google Shape;18999;p109"/>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109"/>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1" name="Google Shape;19001;p109"/>
          <p:cNvGrpSpPr/>
          <p:nvPr/>
        </p:nvGrpSpPr>
        <p:grpSpPr>
          <a:xfrm>
            <a:off x="3253183" y="2868179"/>
            <a:ext cx="297825" cy="349175"/>
            <a:chOff x="957400" y="1923675"/>
            <a:chExt cx="297825" cy="349175"/>
          </a:xfrm>
        </p:grpSpPr>
        <p:sp>
          <p:nvSpPr>
            <p:cNvPr id="19002" name="Google Shape;19002;p109"/>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109"/>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109"/>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109"/>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109"/>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7" name="Google Shape;19007;p109"/>
          <p:cNvGrpSpPr/>
          <p:nvPr/>
        </p:nvGrpSpPr>
        <p:grpSpPr>
          <a:xfrm>
            <a:off x="3993514" y="2873704"/>
            <a:ext cx="349775" cy="338125"/>
            <a:chOff x="6970500" y="3673350"/>
            <a:chExt cx="349775" cy="338125"/>
          </a:xfrm>
        </p:grpSpPr>
        <p:sp>
          <p:nvSpPr>
            <p:cNvPr id="19008" name="Google Shape;19008;p109"/>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109"/>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109"/>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109"/>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109"/>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109"/>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109"/>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109"/>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109"/>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109"/>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109"/>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9" name="Google Shape;19019;p109"/>
          <p:cNvGrpSpPr/>
          <p:nvPr/>
        </p:nvGrpSpPr>
        <p:grpSpPr>
          <a:xfrm>
            <a:off x="4725464" y="2874054"/>
            <a:ext cx="349000" cy="337425"/>
            <a:chOff x="6217500" y="3673850"/>
            <a:chExt cx="349000" cy="337425"/>
          </a:xfrm>
        </p:grpSpPr>
        <p:sp>
          <p:nvSpPr>
            <p:cNvPr id="19020" name="Google Shape;19020;p109"/>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109"/>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109"/>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109"/>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4" name="Google Shape;19024;p109"/>
          <p:cNvGrpSpPr/>
          <p:nvPr/>
        </p:nvGrpSpPr>
        <p:grpSpPr>
          <a:xfrm>
            <a:off x="5508379" y="2881329"/>
            <a:ext cx="349000" cy="322875"/>
            <a:chOff x="5452875" y="3681100"/>
            <a:chExt cx="349000" cy="322875"/>
          </a:xfrm>
        </p:grpSpPr>
        <p:sp>
          <p:nvSpPr>
            <p:cNvPr id="19025" name="Google Shape;19025;p109"/>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109"/>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109"/>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109"/>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109"/>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109"/>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109"/>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109"/>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109"/>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109"/>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109"/>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109"/>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109"/>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8" name="Google Shape;19038;p109"/>
          <p:cNvGrpSpPr/>
          <p:nvPr/>
        </p:nvGrpSpPr>
        <p:grpSpPr>
          <a:xfrm>
            <a:off x="6273595" y="2868454"/>
            <a:ext cx="352100" cy="348625"/>
            <a:chOff x="5456750" y="2492275"/>
            <a:chExt cx="352100" cy="348625"/>
          </a:xfrm>
        </p:grpSpPr>
        <p:sp>
          <p:nvSpPr>
            <p:cNvPr id="19039" name="Google Shape;19039;p109"/>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109"/>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109"/>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109"/>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109"/>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109"/>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5" name="Google Shape;19045;p109"/>
          <p:cNvGrpSpPr/>
          <p:nvPr/>
        </p:nvGrpSpPr>
        <p:grpSpPr>
          <a:xfrm>
            <a:off x="7090933" y="2868279"/>
            <a:ext cx="186150" cy="348975"/>
            <a:chOff x="5534300" y="1923875"/>
            <a:chExt cx="186150" cy="348975"/>
          </a:xfrm>
        </p:grpSpPr>
        <p:sp>
          <p:nvSpPr>
            <p:cNvPr id="19046" name="Google Shape;19046;p109"/>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109"/>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109"/>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109"/>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109"/>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109"/>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109"/>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109"/>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4" name="Google Shape;19054;p109"/>
          <p:cNvGrpSpPr/>
          <p:nvPr/>
        </p:nvGrpSpPr>
        <p:grpSpPr>
          <a:xfrm>
            <a:off x="7745340" y="2927979"/>
            <a:ext cx="349000" cy="229575"/>
            <a:chOff x="4720050" y="3726850"/>
            <a:chExt cx="349000" cy="229575"/>
          </a:xfrm>
        </p:grpSpPr>
        <p:sp>
          <p:nvSpPr>
            <p:cNvPr id="19055" name="Google Shape;19055;p109"/>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109"/>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109"/>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109"/>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9" name="Google Shape;19059;p109"/>
          <p:cNvGrpSpPr/>
          <p:nvPr/>
        </p:nvGrpSpPr>
        <p:grpSpPr>
          <a:xfrm>
            <a:off x="7777528" y="3436529"/>
            <a:ext cx="284625" cy="349375"/>
            <a:chOff x="2475800" y="1923875"/>
            <a:chExt cx="284625" cy="349375"/>
          </a:xfrm>
        </p:grpSpPr>
        <p:sp>
          <p:nvSpPr>
            <p:cNvPr id="19060" name="Google Shape;19060;p109"/>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109"/>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109"/>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109"/>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109"/>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109"/>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109"/>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109"/>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8" name="Google Shape;19068;p109"/>
          <p:cNvGrpSpPr/>
          <p:nvPr/>
        </p:nvGrpSpPr>
        <p:grpSpPr>
          <a:xfrm>
            <a:off x="7009120" y="3442541"/>
            <a:ext cx="349775" cy="337350"/>
            <a:chOff x="3960075" y="3673350"/>
            <a:chExt cx="349775" cy="337350"/>
          </a:xfrm>
        </p:grpSpPr>
        <p:sp>
          <p:nvSpPr>
            <p:cNvPr id="19069" name="Google Shape;19069;p109"/>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109"/>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109"/>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109"/>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109"/>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109"/>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109"/>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109"/>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109"/>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109"/>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109"/>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109"/>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109"/>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109"/>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3" name="Google Shape;19083;p109"/>
          <p:cNvGrpSpPr/>
          <p:nvPr/>
        </p:nvGrpSpPr>
        <p:grpSpPr>
          <a:xfrm>
            <a:off x="6275145" y="3452216"/>
            <a:ext cx="349000" cy="318000"/>
            <a:chOff x="3196225" y="3683413"/>
            <a:chExt cx="349000" cy="318000"/>
          </a:xfrm>
        </p:grpSpPr>
        <p:sp>
          <p:nvSpPr>
            <p:cNvPr id="19084" name="Google Shape;19084;p109"/>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109"/>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109"/>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109"/>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109"/>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109"/>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109"/>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109"/>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109"/>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109"/>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109"/>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95" name="Google Shape;19095;p109"/>
          <p:cNvSpPr/>
          <p:nvPr/>
        </p:nvSpPr>
        <p:spPr>
          <a:xfrm>
            <a:off x="5552191" y="3436729"/>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6" name="Google Shape;19096;p109"/>
          <p:cNvGrpSpPr/>
          <p:nvPr/>
        </p:nvGrpSpPr>
        <p:grpSpPr>
          <a:xfrm>
            <a:off x="4725851" y="3468104"/>
            <a:ext cx="348225" cy="286225"/>
            <a:chOff x="2444000" y="3698925"/>
            <a:chExt cx="348225" cy="286225"/>
          </a:xfrm>
        </p:grpSpPr>
        <p:sp>
          <p:nvSpPr>
            <p:cNvPr id="19097" name="Google Shape;19097;p109"/>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109"/>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109"/>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0" name="Google Shape;19100;p109"/>
          <p:cNvGrpSpPr/>
          <p:nvPr/>
        </p:nvGrpSpPr>
        <p:grpSpPr>
          <a:xfrm>
            <a:off x="4009026" y="3436716"/>
            <a:ext cx="318750" cy="349000"/>
            <a:chOff x="7735125" y="2492275"/>
            <a:chExt cx="318750" cy="349000"/>
          </a:xfrm>
        </p:grpSpPr>
        <p:sp>
          <p:nvSpPr>
            <p:cNvPr id="19101" name="Google Shape;19101;p109"/>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109"/>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109"/>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109"/>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109"/>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109"/>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109"/>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109"/>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109"/>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109"/>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1" name="Google Shape;19111;p109"/>
          <p:cNvGrpSpPr/>
          <p:nvPr/>
        </p:nvGrpSpPr>
        <p:grpSpPr>
          <a:xfrm>
            <a:off x="3227208" y="3464641"/>
            <a:ext cx="349775" cy="293150"/>
            <a:chOff x="1680925" y="3695825"/>
            <a:chExt cx="349775" cy="293150"/>
          </a:xfrm>
        </p:grpSpPr>
        <p:sp>
          <p:nvSpPr>
            <p:cNvPr id="19112" name="Google Shape;19112;p109"/>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109"/>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109"/>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109"/>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109"/>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109"/>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109"/>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109"/>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109"/>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109"/>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109"/>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109"/>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109"/>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5" name="Google Shape;19125;p109"/>
          <p:cNvGrpSpPr/>
          <p:nvPr/>
        </p:nvGrpSpPr>
        <p:grpSpPr>
          <a:xfrm>
            <a:off x="2441173" y="3468104"/>
            <a:ext cx="348975" cy="286225"/>
            <a:chOff x="931825" y="3698925"/>
            <a:chExt cx="348975" cy="286225"/>
          </a:xfrm>
        </p:grpSpPr>
        <p:sp>
          <p:nvSpPr>
            <p:cNvPr id="19126" name="Google Shape;19126;p109"/>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109"/>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8" name="Google Shape;19128;p109"/>
          <p:cNvGrpSpPr/>
          <p:nvPr/>
        </p:nvGrpSpPr>
        <p:grpSpPr>
          <a:xfrm>
            <a:off x="1732958" y="3464629"/>
            <a:ext cx="348975" cy="293175"/>
            <a:chOff x="7719625" y="4198325"/>
            <a:chExt cx="348975" cy="293175"/>
          </a:xfrm>
        </p:grpSpPr>
        <p:sp>
          <p:nvSpPr>
            <p:cNvPr id="19129" name="Google Shape;19129;p109"/>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109"/>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109"/>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109"/>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109"/>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109"/>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109"/>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109"/>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109"/>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109"/>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9" name="Google Shape;19139;p109"/>
          <p:cNvGrpSpPr/>
          <p:nvPr/>
        </p:nvGrpSpPr>
        <p:grpSpPr>
          <a:xfrm>
            <a:off x="1049656" y="3448129"/>
            <a:ext cx="366825" cy="326175"/>
            <a:chOff x="6971275" y="4181600"/>
            <a:chExt cx="366825" cy="326175"/>
          </a:xfrm>
        </p:grpSpPr>
        <p:sp>
          <p:nvSpPr>
            <p:cNvPr id="19140" name="Google Shape;19140;p109"/>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109"/>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109"/>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109"/>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109"/>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45" name="Google Shape;19145;p109"/>
          <p:cNvSpPr/>
          <p:nvPr/>
        </p:nvSpPr>
        <p:spPr>
          <a:xfrm>
            <a:off x="1058181" y="4037325"/>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46" name="Google Shape;19146;p109"/>
          <p:cNvGrpSpPr/>
          <p:nvPr/>
        </p:nvGrpSpPr>
        <p:grpSpPr>
          <a:xfrm>
            <a:off x="1731783" y="4002250"/>
            <a:ext cx="351325" cy="295875"/>
            <a:chOff x="5451325" y="4196775"/>
            <a:chExt cx="351325" cy="295875"/>
          </a:xfrm>
        </p:grpSpPr>
        <p:sp>
          <p:nvSpPr>
            <p:cNvPr id="19147" name="Google Shape;19147;p109"/>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109"/>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109"/>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109"/>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109"/>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109"/>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109"/>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109"/>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109"/>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109"/>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7" name="Google Shape;19157;p109"/>
          <p:cNvGrpSpPr/>
          <p:nvPr/>
        </p:nvGrpSpPr>
        <p:grpSpPr>
          <a:xfrm>
            <a:off x="2441160" y="3996225"/>
            <a:ext cx="349000" cy="307925"/>
            <a:chOff x="4720050" y="4190575"/>
            <a:chExt cx="349000" cy="307925"/>
          </a:xfrm>
        </p:grpSpPr>
        <p:sp>
          <p:nvSpPr>
            <p:cNvPr id="19158" name="Google Shape;19158;p109"/>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109"/>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109"/>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109"/>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109"/>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109"/>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4" name="Google Shape;19164;p109"/>
          <p:cNvGrpSpPr/>
          <p:nvPr/>
        </p:nvGrpSpPr>
        <p:grpSpPr>
          <a:xfrm>
            <a:off x="3227595" y="4001650"/>
            <a:ext cx="349000" cy="297075"/>
            <a:chOff x="3960075" y="4196000"/>
            <a:chExt cx="349000" cy="297075"/>
          </a:xfrm>
        </p:grpSpPr>
        <p:sp>
          <p:nvSpPr>
            <p:cNvPr id="19165" name="Google Shape;19165;p109"/>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109"/>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109"/>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109"/>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109"/>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109"/>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1" name="Google Shape;19171;p109"/>
          <p:cNvGrpSpPr/>
          <p:nvPr/>
        </p:nvGrpSpPr>
        <p:grpSpPr>
          <a:xfrm>
            <a:off x="3993901" y="4010200"/>
            <a:ext cx="349000" cy="279975"/>
            <a:chOff x="3196225" y="4204550"/>
            <a:chExt cx="349000" cy="279975"/>
          </a:xfrm>
        </p:grpSpPr>
        <p:sp>
          <p:nvSpPr>
            <p:cNvPr id="19172" name="Google Shape;19172;p109"/>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109"/>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109"/>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109"/>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109"/>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109"/>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109"/>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109"/>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109"/>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109"/>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2" name="Google Shape;19182;p109"/>
          <p:cNvGrpSpPr/>
          <p:nvPr/>
        </p:nvGrpSpPr>
        <p:grpSpPr>
          <a:xfrm>
            <a:off x="4725464" y="4007800"/>
            <a:ext cx="349000" cy="284775"/>
            <a:chOff x="2443225" y="4202075"/>
            <a:chExt cx="349000" cy="284775"/>
          </a:xfrm>
        </p:grpSpPr>
        <p:sp>
          <p:nvSpPr>
            <p:cNvPr id="19183" name="Google Shape;19183;p109"/>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109"/>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109"/>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109"/>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109"/>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109"/>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109"/>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0" name="Google Shape;19190;p109"/>
          <p:cNvGrpSpPr/>
          <p:nvPr/>
        </p:nvGrpSpPr>
        <p:grpSpPr>
          <a:xfrm>
            <a:off x="5508379" y="3996625"/>
            <a:ext cx="349000" cy="307125"/>
            <a:chOff x="1681700" y="4191350"/>
            <a:chExt cx="349000" cy="307125"/>
          </a:xfrm>
        </p:grpSpPr>
        <p:sp>
          <p:nvSpPr>
            <p:cNvPr id="19191" name="Google Shape;19191;p109"/>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109"/>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109"/>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109"/>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109"/>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109"/>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7" name="Google Shape;19197;p109"/>
          <p:cNvGrpSpPr/>
          <p:nvPr/>
        </p:nvGrpSpPr>
        <p:grpSpPr>
          <a:xfrm>
            <a:off x="6275158" y="4016012"/>
            <a:ext cx="348975" cy="268350"/>
            <a:chOff x="7719625" y="1964175"/>
            <a:chExt cx="348975" cy="268350"/>
          </a:xfrm>
        </p:grpSpPr>
        <p:sp>
          <p:nvSpPr>
            <p:cNvPr id="19198" name="Google Shape;19198;p109"/>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109"/>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109"/>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109"/>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109"/>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109"/>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109"/>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109"/>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109"/>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109"/>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109"/>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109"/>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109"/>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109"/>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109"/>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109"/>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109"/>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5" name="Google Shape;19215;p109"/>
          <p:cNvGrpSpPr/>
          <p:nvPr/>
        </p:nvGrpSpPr>
        <p:grpSpPr>
          <a:xfrm>
            <a:off x="7009520" y="4015250"/>
            <a:ext cx="348975" cy="269875"/>
            <a:chOff x="931825" y="4209975"/>
            <a:chExt cx="348975" cy="269875"/>
          </a:xfrm>
        </p:grpSpPr>
        <p:sp>
          <p:nvSpPr>
            <p:cNvPr id="19216" name="Google Shape;19216;p109"/>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109"/>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109"/>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109"/>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109"/>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1" name="Google Shape;19221;p109"/>
          <p:cNvSpPr/>
          <p:nvPr/>
        </p:nvSpPr>
        <p:spPr>
          <a:xfrm>
            <a:off x="7754640" y="3975700"/>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22" name="Google Shape;19222;p109"/>
          <p:cNvGrpSpPr/>
          <p:nvPr/>
        </p:nvGrpSpPr>
        <p:grpSpPr>
          <a:xfrm>
            <a:off x="2469473" y="1743861"/>
            <a:ext cx="292375" cy="348975"/>
            <a:chOff x="1709625" y="1923875"/>
            <a:chExt cx="292375" cy="348975"/>
          </a:xfrm>
        </p:grpSpPr>
        <p:sp>
          <p:nvSpPr>
            <p:cNvPr id="19223" name="Google Shape;19223;p109"/>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109"/>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109"/>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109"/>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109"/>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109"/>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109"/>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109"/>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109"/>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109"/>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109"/>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109"/>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5" name="Google Shape;19235;p109"/>
          <p:cNvGrpSpPr/>
          <p:nvPr/>
        </p:nvGrpSpPr>
        <p:grpSpPr>
          <a:xfrm>
            <a:off x="1057406" y="2264479"/>
            <a:ext cx="351325" cy="342775"/>
            <a:chOff x="1680925" y="3066150"/>
            <a:chExt cx="351325" cy="342775"/>
          </a:xfrm>
        </p:grpSpPr>
        <p:sp>
          <p:nvSpPr>
            <p:cNvPr id="19236" name="Google Shape;19236;p109"/>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109"/>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109"/>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109"/>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109"/>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109"/>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2" name="Google Shape;19242;p109"/>
          <p:cNvGrpSpPr/>
          <p:nvPr/>
        </p:nvGrpSpPr>
        <p:grpSpPr>
          <a:xfrm>
            <a:off x="3990801" y="2320304"/>
            <a:ext cx="355200" cy="231125"/>
            <a:chOff x="3953100" y="3121200"/>
            <a:chExt cx="355200" cy="231125"/>
          </a:xfrm>
        </p:grpSpPr>
        <p:sp>
          <p:nvSpPr>
            <p:cNvPr id="19243" name="Google Shape;19243;p109"/>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109"/>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109"/>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109"/>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109"/>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8" name="Google Shape;19248;p109"/>
          <p:cNvGrpSpPr/>
          <p:nvPr/>
        </p:nvGrpSpPr>
        <p:grpSpPr>
          <a:xfrm>
            <a:off x="5508004" y="1785299"/>
            <a:ext cx="349750" cy="266100"/>
            <a:chOff x="931825" y="2533500"/>
            <a:chExt cx="349750" cy="266100"/>
          </a:xfrm>
        </p:grpSpPr>
        <p:sp>
          <p:nvSpPr>
            <p:cNvPr id="19249" name="Google Shape;19249;p109"/>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109"/>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109"/>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109"/>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109"/>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109"/>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109"/>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109"/>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109"/>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109"/>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109"/>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0" name="Google Shape;19260;p109"/>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Online Learning</a:t>
            </a:r>
            <a:endParaRPr sz="1600">
              <a:solidFill>
                <a:srgbClr val="FFFFFF"/>
              </a:solidFill>
            </a:endParaRPr>
          </a:p>
        </p:txBody>
      </p:sp>
      <p:sp>
        <p:nvSpPr>
          <p:cNvPr id="19261" name="Google Shape;19261;p109"/>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Premium Icons</a:t>
            </a:r>
            <a:endParaRPr sz="2400">
              <a:solidFill>
                <a:srgbClr val="FFFFFF"/>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9265"/>
        <p:cNvGrpSpPr/>
        <p:nvPr/>
      </p:nvGrpSpPr>
      <p:grpSpPr>
        <a:xfrm>
          <a:off x="0" y="0"/>
          <a:ext cx="0" cy="0"/>
          <a:chOff x="0" y="0"/>
          <a:chExt cx="0" cy="0"/>
        </a:xfrm>
      </p:grpSpPr>
      <p:grpSp>
        <p:nvGrpSpPr>
          <p:cNvPr id="19266" name="Google Shape;19266;p110"/>
          <p:cNvGrpSpPr/>
          <p:nvPr/>
        </p:nvGrpSpPr>
        <p:grpSpPr>
          <a:xfrm>
            <a:off x="1744350" y="1765786"/>
            <a:ext cx="432875" cy="345275"/>
            <a:chOff x="2480288" y="2463956"/>
            <a:chExt cx="432875" cy="345275"/>
          </a:xfrm>
        </p:grpSpPr>
        <p:sp>
          <p:nvSpPr>
            <p:cNvPr id="19267" name="Google Shape;19267;p110"/>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110"/>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110"/>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110"/>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110"/>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110"/>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3" name="Google Shape;19273;p110"/>
          <p:cNvGrpSpPr/>
          <p:nvPr/>
        </p:nvGrpSpPr>
        <p:grpSpPr>
          <a:xfrm>
            <a:off x="2525719" y="1766361"/>
            <a:ext cx="362650" cy="344125"/>
            <a:chOff x="1766613" y="2464331"/>
            <a:chExt cx="362650" cy="344125"/>
          </a:xfrm>
        </p:grpSpPr>
        <p:sp>
          <p:nvSpPr>
            <p:cNvPr id="19274" name="Google Shape;19274;p110"/>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110"/>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110"/>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110"/>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8" name="Google Shape;19278;p110"/>
          <p:cNvGrpSpPr/>
          <p:nvPr/>
        </p:nvGrpSpPr>
        <p:grpSpPr>
          <a:xfrm>
            <a:off x="3372119" y="1765874"/>
            <a:ext cx="207550" cy="345100"/>
            <a:chOff x="7124238" y="4142231"/>
            <a:chExt cx="207550" cy="345100"/>
          </a:xfrm>
        </p:grpSpPr>
        <p:sp>
          <p:nvSpPr>
            <p:cNvPr id="19279" name="Google Shape;19279;p110"/>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110"/>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110"/>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110"/>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110"/>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4" name="Google Shape;19284;p110"/>
          <p:cNvGrpSpPr/>
          <p:nvPr/>
        </p:nvGrpSpPr>
        <p:grpSpPr>
          <a:xfrm>
            <a:off x="4042718" y="1770799"/>
            <a:ext cx="355675" cy="335250"/>
            <a:chOff x="1055681" y="2468781"/>
            <a:chExt cx="355675" cy="335250"/>
          </a:xfrm>
        </p:grpSpPr>
        <p:sp>
          <p:nvSpPr>
            <p:cNvPr id="19285" name="Google Shape;19285;p110"/>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110"/>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110"/>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110"/>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110"/>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0" name="Google Shape;19290;p110"/>
          <p:cNvGrpSpPr/>
          <p:nvPr/>
        </p:nvGrpSpPr>
        <p:grpSpPr>
          <a:xfrm>
            <a:off x="4803025" y="1783336"/>
            <a:ext cx="347225" cy="310175"/>
            <a:chOff x="7055563" y="3039906"/>
            <a:chExt cx="347225" cy="310175"/>
          </a:xfrm>
        </p:grpSpPr>
        <p:sp>
          <p:nvSpPr>
            <p:cNvPr id="19291" name="Google Shape;19291;p110"/>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110"/>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110"/>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110"/>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5" name="Google Shape;19295;p110"/>
          <p:cNvGrpSpPr/>
          <p:nvPr/>
        </p:nvGrpSpPr>
        <p:grpSpPr>
          <a:xfrm>
            <a:off x="5493756" y="1777161"/>
            <a:ext cx="352625" cy="322525"/>
            <a:chOff x="6314113" y="3033731"/>
            <a:chExt cx="352625" cy="322525"/>
          </a:xfrm>
        </p:grpSpPr>
        <p:sp>
          <p:nvSpPr>
            <p:cNvPr id="19296" name="Google Shape;19296;p110"/>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110"/>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110"/>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110"/>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110"/>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110"/>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110"/>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110"/>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4" name="Google Shape;19304;p110"/>
          <p:cNvGrpSpPr/>
          <p:nvPr/>
        </p:nvGrpSpPr>
        <p:grpSpPr>
          <a:xfrm>
            <a:off x="6283838" y="1765586"/>
            <a:ext cx="278550" cy="345675"/>
            <a:chOff x="4841988" y="4141656"/>
            <a:chExt cx="278550" cy="345675"/>
          </a:xfrm>
        </p:grpSpPr>
        <p:sp>
          <p:nvSpPr>
            <p:cNvPr id="19305" name="Google Shape;19305;p110"/>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110"/>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110"/>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110"/>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110"/>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110"/>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1" name="Google Shape;19311;p110"/>
          <p:cNvGrpSpPr/>
          <p:nvPr/>
        </p:nvGrpSpPr>
        <p:grpSpPr>
          <a:xfrm>
            <a:off x="7019550" y="1765611"/>
            <a:ext cx="366500" cy="345625"/>
            <a:chOff x="4804963" y="3581531"/>
            <a:chExt cx="366500" cy="345625"/>
          </a:xfrm>
        </p:grpSpPr>
        <p:sp>
          <p:nvSpPr>
            <p:cNvPr id="19312" name="Google Shape;19312;p110"/>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110"/>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110"/>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110"/>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6" name="Google Shape;19316;p110"/>
          <p:cNvGrpSpPr/>
          <p:nvPr/>
        </p:nvGrpSpPr>
        <p:grpSpPr>
          <a:xfrm>
            <a:off x="7766436" y="1765786"/>
            <a:ext cx="297075" cy="345275"/>
            <a:chOff x="1799788" y="4142056"/>
            <a:chExt cx="297075" cy="345275"/>
          </a:xfrm>
        </p:grpSpPr>
        <p:sp>
          <p:nvSpPr>
            <p:cNvPr id="19317" name="Google Shape;19317;p110"/>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110"/>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110"/>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110"/>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110"/>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110"/>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110"/>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110"/>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110"/>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110"/>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110"/>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8" name="Google Shape;19328;p110"/>
          <p:cNvGrpSpPr/>
          <p:nvPr/>
        </p:nvGrpSpPr>
        <p:grpSpPr>
          <a:xfrm>
            <a:off x="7742136" y="2330787"/>
            <a:ext cx="345675" cy="321775"/>
            <a:chOff x="5563388" y="3034481"/>
            <a:chExt cx="345675" cy="321775"/>
          </a:xfrm>
        </p:grpSpPr>
        <p:sp>
          <p:nvSpPr>
            <p:cNvPr id="19329" name="Google Shape;19329;p110"/>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110"/>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110"/>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110"/>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110"/>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110"/>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5" name="Google Shape;19335;p110"/>
          <p:cNvGrpSpPr/>
          <p:nvPr/>
        </p:nvGrpSpPr>
        <p:grpSpPr>
          <a:xfrm>
            <a:off x="7028425" y="2319150"/>
            <a:ext cx="348750" cy="345050"/>
            <a:chOff x="4806513" y="3022356"/>
            <a:chExt cx="348750" cy="345050"/>
          </a:xfrm>
        </p:grpSpPr>
        <p:sp>
          <p:nvSpPr>
            <p:cNvPr id="19336" name="Google Shape;19336;p110"/>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110"/>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110"/>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110"/>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110"/>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1" name="Google Shape;19341;p110"/>
          <p:cNvGrpSpPr/>
          <p:nvPr/>
        </p:nvGrpSpPr>
        <p:grpSpPr>
          <a:xfrm>
            <a:off x="6248738" y="2318837"/>
            <a:ext cx="348750" cy="345675"/>
            <a:chOff x="4806513" y="2463556"/>
            <a:chExt cx="348750" cy="345675"/>
          </a:xfrm>
        </p:grpSpPr>
        <p:sp>
          <p:nvSpPr>
            <p:cNvPr id="19342" name="Google Shape;19342;p110"/>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110"/>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4" name="Google Shape;19344;p110"/>
          <p:cNvGrpSpPr/>
          <p:nvPr/>
        </p:nvGrpSpPr>
        <p:grpSpPr>
          <a:xfrm>
            <a:off x="5497231" y="2360887"/>
            <a:ext cx="345675" cy="261575"/>
            <a:chOff x="4051938" y="3063831"/>
            <a:chExt cx="345675" cy="261575"/>
          </a:xfrm>
        </p:grpSpPr>
        <p:sp>
          <p:nvSpPr>
            <p:cNvPr id="19345" name="Google Shape;19345;p110"/>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110"/>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7" name="Google Shape;19347;p110"/>
          <p:cNvGrpSpPr/>
          <p:nvPr/>
        </p:nvGrpSpPr>
        <p:grpSpPr>
          <a:xfrm>
            <a:off x="4802650" y="2343087"/>
            <a:ext cx="347975" cy="297175"/>
            <a:chOff x="3292738" y="3045206"/>
            <a:chExt cx="347975" cy="297175"/>
          </a:xfrm>
        </p:grpSpPr>
        <p:sp>
          <p:nvSpPr>
            <p:cNvPr id="19348" name="Google Shape;19348;p110"/>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110"/>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0" name="Google Shape;19350;p110"/>
          <p:cNvGrpSpPr/>
          <p:nvPr/>
        </p:nvGrpSpPr>
        <p:grpSpPr>
          <a:xfrm>
            <a:off x="4045018" y="2334212"/>
            <a:ext cx="351075" cy="314925"/>
            <a:chOff x="2532763" y="3037481"/>
            <a:chExt cx="351075" cy="314925"/>
          </a:xfrm>
        </p:grpSpPr>
        <p:sp>
          <p:nvSpPr>
            <p:cNvPr id="19351" name="Google Shape;19351;p110"/>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110"/>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110"/>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110"/>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110"/>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56" name="Google Shape;19356;p110"/>
          <p:cNvSpPr/>
          <p:nvPr/>
        </p:nvSpPr>
        <p:spPr>
          <a:xfrm>
            <a:off x="3307294" y="23187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57" name="Google Shape;19357;p110"/>
          <p:cNvGrpSpPr/>
          <p:nvPr/>
        </p:nvGrpSpPr>
        <p:grpSpPr>
          <a:xfrm>
            <a:off x="2526494" y="2317875"/>
            <a:ext cx="361100" cy="347600"/>
            <a:chOff x="1767388" y="3021206"/>
            <a:chExt cx="361100" cy="347600"/>
          </a:xfrm>
        </p:grpSpPr>
        <p:sp>
          <p:nvSpPr>
            <p:cNvPr id="19358" name="Google Shape;19358;p110"/>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110"/>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110"/>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110"/>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2" name="Google Shape;19362;p110"/>
          <p:cNvGrpSpPr/>
          <p:nvPr/>
        </p:nvGrpSpPr>
        <p:grpSpPr>
          <a:xfrm>
            <a:off x="1781438" y="2319825"/>
            <a:ext cx="358700" cy="343700"/>
            <a:chOff x="1002088" y="3024131"/>
            <a:chExt cx="358700" cy="343700"/>
          </a:xfrm>
        </p:grpSpPr>
        <p:sp>
          <p:nvSpPr>
            <p:cNvPr id="19363" name="Google Shape;19363;p110"/>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110"/>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110"/>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110"/>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110"/>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110"/>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9" name="Google Shape;19369;p110"/>
          <p:cNvGrpSpPr/>
          <p:nvPr/>
        </p:nvGrpSpPr>
        <p:grpSpPr>
          <a:xfrm>
            <a:off x="1047104" y="2318837"/>
            <a:ext cx="337825" cy="345675"/>
            <a:chOff x="1014488" y="3581531"/>
            <a:chExt cx="337825" cy="345675"/>
          </a:xfrm>
        </p:grpSpPr>
        <p:sp>
          <p:nvSpPr>
            <p:cNvPr id="19370" name="Google Shape;19370;p110"/>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110"/>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110"/>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110"/>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110"/>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110"/>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110"/>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110"/>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8" name="Google Shape;19378;p110"/>
          <p:cNvGrpSpPr/>
          <p:nvPr/>
        </p:nvGrpSpPr>
        <p:grpSpPr>
          <a:xfrm>
            <a:off x="1069417" y="2850724"/>
            <a:ext cx="293200" cy="345675"/>
            <a:chOff x="2561313" y="4141656"/>
            <a:chExt cx="293200" cy="345675"/>
          </a:xfrm>
        </p:grpSpPr>
        <p:sp>
          <p:nvSpPr>
            <p:cNvPr id="19379" name="Google Shape;19379;p110"/>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110"/>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110"/>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110"/>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110"/>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110"/>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110"/>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110"/>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7" name="Google Shape;19387;p110"/>
          <p:cNvGrpSpPr/>
          <p:nvPr/>
        </p:nvGrpSpPr>
        <p:grpSpPr>
          <a:xfrm>
            <a:off x="1786400" y="2850824"/>
            <a:ext cx="348775" cy="345475"/>
            <a:chOff x="7790063" y="1921756"/>
            <a:chExt cx="348775" cy="345475"/>
          </a:xfrm>
        </p:grpSpPr>
        <p:sp>
          <p:nvSpPr>
            <p:cNvPr id="19388" name="Google Shape;19388;p110"/>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110"/>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0" name="Google Shape;19390;p110"/>
          <p:cNvGrpSpPr/>
          <p:nvPr/>
        </p:nvGrpSpPr>
        <p:grpSpPr>
          <a:xfrm>
            <a:off x="2550019" y="2850724"/>
            <a:ext cx="314050" cy="345675"/>
            <a:chOff x="6329538" y="3581531"/>
            <a:chExt cx="314050" cy="345675"/>
          </a:xfrm>
        </p:grpSpPr>
        <p:sp>
          <p:nvSpPr>
            <p:cNvPr id="19391" name="Google Shape;19391;p110"/>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110"/>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110"/>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4" name="Google Shape;19394;p110"/>
          <p:cNvGrpSpPr/>
          <p:nvPr/>
        </p:nvGrpSpPr>
        <p:grpSpPr>
          <a:xfrm>
            <a:off x="3301894" y="2858799"/>
            <a:ext cx="348000" cy="329525"/>
            <a:chOff x="7054788" y="1930381"/>
            <a:chExt cx="348000" cy="329525"/>
          </a:xfrm>
        </p:grpSpPr>
        <p:sp>
          <p:nvSpPr>
            <p:cNvPr id="19395" name="Google Shape;19395;p110"/>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110"/>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110"/>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8" name="Google Shape;19398;p110"/>
          <p:cNvGrpSpPr/>
          <p:nvPr/>
        </p:nvGrpSpPr>
        <p:grpSpPr>
          <a:xfrm>
            <a:off x="4069706" y="2850724"/>
            <a:ext cx="301700" cy="345675"/>
            <a:chOff x="5584988" y="4141656"/>
            <a:chExt cx="301700" cy="345675"/>
          </a:xfrm>
        </p:grpSpPr>
        <p:sp>
          <p:nvSpPr>
            <p:cNvPr id="19399" name="Google Shape;19399;p110"/>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110"/>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110"/>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110"/>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110"/>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110"/>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110"/>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6" name="Google Shape;19406;p110"/>
          <p:cNvGrpSpPr/>
          <p:nvPr/>
        </p:nvGrpSpPr>
        <p:grpSpPr>
          <a:xfrm>
            <a:off x="4818450" y="2850724"/>
            <a:ext cx="316375" cy="345675"/>
            <a:chOff x="5578038" y="3581531"/>
            <a:chExt cx="316375" cy="345675"/>
          </a:xfrm>
        </p:grpSpPr>
        <p:sp>
          <p:nvSpPr>
            <p:cNvPr id="19407" name="Google Shape;19407;p110"/>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110"/>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110"/>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110"/>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110"/>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110"/>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110"/>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110"/>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110"/>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6" name="Google Shape;19416;p110"/>
          <p:cNvGrpSpPr/>
          <p:nvPr/>
        </p:nvGrpSpPr>
        <p:grpSpPr>
          <a:xfrm>
            <a:off x="5504556" y="2850824"/>
            <a:ext cx="331025" cy="345475"/>
            <a:chOff x="2540463" y="3580956"/>
            <a:chExt cx="331025" cy="345475"/>
          </a:xfrm>
        </p:grpSpPr>
        <p:sp>
          <p:nvSpPr>
            <p:cNvPr id="19417" name="Google Shape;19417;p110"/>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110"/>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110"/>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110"/>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1" name="Google Shape;19421;p110"/>
          <p:cNvGrpSpPr/>
          <p:nvPr/>
        </p:nvGrpSpPr>
        <p:grpSpPr>
          <a:xfrm>
            <a:off x="6246038" y="2852274"/>
            <a:ext cx="354150" cy="342575"/>
            <a:chOff x="6307938" y="1923106"/>
            <a:chExt cx="354150" cy="342575"/>
          </a:xfrm>
        </p:grpSpPr>
        <p:sp>
          <p:nvSpPr>
            <p:cNvPr id="19422" name="Google Shape;19422;p110"/>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110"/>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110"/>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110"/>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110"/>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110"/>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110"/>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110"/>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110"/>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110"/>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2" name="Google Shape;19432;p110"/>
          <p:cNvGrpSpPr/>
          <p:nvPr/>
        </p:nvGrpSpPr>
        <p:grpSpPr>
          <a:xfrm>
            <a:off x="7059275" y="2850911"/>
            <a:ext cx="287050" cy="345300"/>
            <a:chOff x="4081238" y="4142031"/>
            <a:chExt cx="287050" cy="345300"/>
          </a:xfrm>
        </p:grpSpPr>
        <p:grpSp>
          <p:nvGrpSpPr>
            <p:cNvPr id="19433" name="Google Shape;19433;p110"/>
            <p:cNvGrpSpPr/>
            <p:nvPr/>
          </p:nvGrpSpPr>
          <p:grpSpPr>
            <a:xfrm>
              <a:off x="4160713" y="4237331"/>
              <a:ext cx="118850" cy="229950"/>
              <a:chOff x="4160713" y="4237331"/>
              <a:chExt cx="118850" cy="229950"/>
            </a:xfrm>
          </p:grpSpPr>
          <p:sp>
            <p:nvSpPr>
              <p:cNvPr id="19434" name="Google Shape;19434;p110"/>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110"/>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110"/>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110"/>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110"/>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39" name="Google Shape;19439;p110"/>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0" name="Google Shape;19440;p110"/>
          <p:cNvGrpSpPr/>
          <p:nvPr/>
        </p:nvGrpSpPr>
        <p:grpSpPr>
          <a:xfrm>
            <a:off x="7746761" y="2850724"/>
            <a:ext cx="336425" cy="345675"/>
            <a:chOff x="7795463" y="2463556"/>
            <a:chExt cx="336425" cy="345675"/>
          </a:xfrm>
        </p:grpSpPr>
        <p:sp>
          <p:nvSpPr>
            <p:cNvPr id="19441" name="Google Shape;19441;p110"/>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110"/>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110"/>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110"/>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110"/>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110"/>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110"/>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110"/>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110"/>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0" name="Google Shape;19450;p110"/>
          <p:cNvGrpSpPr/>
          <p:nvPr/>
        </p:nvGrpSpPr>
        <p:grpSpPr>
          <a:xfrm>
            <a:off x="7734286" y="3425142"/>
            <a:ext cx="361375" cy="330675"/>
            <a:chOff x="5552838" y="1929231"/>
            <a:chExt cx="361375" cy="330675"/>
          </a:xfrm>
        </p:grpSpPr>
        <p:sp>
          <p:nvSpPr>
            <p:cNvPr id="19451" name="Google Shape;19451;p110"/>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110"/>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110"/>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110"/>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5" name="Google Shape;19455;p110"/>
          <p:cNvGrpSpPr/>
          <p:nvPr/>
        </p:nvGrpSpPr>
        <p:grpSpPr>
          <a:xfrm>
            <a:off x="7014175" y="3430742"/>
            <a:ext cx="377250" cy="319475"/>
            <a:chOff x="4784188" y="1934881"/>
            <a:chExt cx="377250" cy="319475"/>
          </a:xfrm>
        </p:grpSpPr>
        <p:sp>
          <p:nvSpPr>
            <p:cNvPr id="19456" name="Google Shape;19456;p110"/>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110"/>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110"/>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110"/>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110"/>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110"/>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2" name="Google Shape;19462;p110"/>
          <p:cNvGrpSpPr/>
          <p:nvPr/>
        </p:nvGrpSpPr>
        <p:grpSpPr>
          <a:xfrm>
            <a:off x="6259925" y="3417642"/>
            <a:ext cx="326375" cy="345675"/>
            <a:chOff x="1784363" y="3581531"/>
            <a:chExt cx="326375" cy="345675"/>
          </a:xfrm>
        </p:grpSpPr>
        <p:sp>
          <p:nvSpPr>
            <p:cNvPr id="19463" name="Google Shape;19463;p110"/>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110"/>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110"/>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110"/>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110"/>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110"/>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110"/>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110"/>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110"/>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110"/>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110"/>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110"/>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5" name="Google Shape;19475;p110"/>
          <p:cNvGrpSpPr/>
          <p:nvPr/>
        </p:nvGrpSpPr>
        <p:grpSpPr>
          <a:xfrm>
            <a:off x="5521919" y="3417642"/>
            <a:ext cx="296300" cy="345675"/>
            <a:chOff x="1039038" y="4141656"/>
            <a:chExt cx="296300" cy="345675"/>
          </a:xfrm>
        </p:grpSpPr>
        <p:sp>
          <p:nvSpPr>
            <p:cNvPr id="19476" name="Google Shape;19476;p110"/>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110"/>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110"/>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110"/>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110"/>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110"/>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110"/>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3" name="Google Shape;19483;p110"/>
          <p:cNvGrpSpPr/>
          <p:nvPr/>
        </p:nvGrpSpPr>
        <p:grpSpPr>
          <a:xfrm>
            <a:off x="4805338" y="3417642"/>
            <a:ext cx="342600" cy="345675"/>
            <a:chOff x="5564163" y="2463556"/>
            <a:chExt cx="342600" cy="345675"/>
          </a:xfrm>
        </p:grpSpPr>
        <p:sp>
          <p:nvSpPr>
            <p:cNvPr id="19484" name="Google Shape;19484;p110"/>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110"/>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110"/>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7" name="Google Shape;19487;p110"/>
          <p:cNvGrpSpPr/>
          <p:nvPr/>
        </p:nvGrpSpPr>
        <p:grpSpPr>
          <a:xfrm>
            <a:off x="4057356" y="3418117"/>
            <a:ext cx="326400" cy="344725"/>
            <a:chOff x="7065588" y="3581531"/>
            <a:chExt cx="326400" cy="344725"/>
          </a:xfrm>
        </p:grpSpPr>
        <p:sp>
          <p:nvSpPr>
            <p:cNvPr id="19488" name="Google Shape;19488;p110"/>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110"/>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110"/>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110"/>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2" name="Google Shape;19492;p110"/>
          <p:cNvGrpSpPr/>
          <p:nvPr/>
        </p:nvGrpSpPr>
        <p:grpSpPr>
          <a:xfrm>
            <a:off x="3303056" y="3418005"/>
            <a:ext cx="345675" cy="344950"/>
            <a:chOff x="3294263" y="3582256"/>
            <a:chExt cx="345675" cy="344950"/>
          </a:xfrm>
        </p:grpSpPr>
        <p:sp>
          <p:nvSpPr>
            <p:cNvPr id="19493" name="Google Shape;19493;p110"/>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110"/>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110"/>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110"/>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7" name="Google Shape;19497;p110"/>
          <p:cNvGrpSpPr/>
          <p:nvPr/>
        </p:nvGrpSpPr>
        <p:grpSpPr>
          <a:xfrm>
            <a:off x="2526881" y="3418230"/>
            <a:ext cx="360325" cy="344500"/>
            <a:chOff x="4038813" y="2463956"/>
            <a:chExt cx="360325" cy="344500"/>
          </a:xfrm>
        </p:grpSpPr>
        <p:grpSp>
          <p:nvGrpSpPr>
            <p:cNvPr id="19498" name="Google Shape;19498;p110"/>
            <p:cNvGrpSpPr/>
            <p:nvPr/>
          </p:nvGrpSpPr>
          <p:grpSpPr>
            <a:xfrm>
              <a:off x="4038813" y="2575656"/>
              <a:ext cx="360325" cy="232800"/>
              <a:chOff x="4038813" y="2575656"/>
              <a:chExt cx="360325" cy="232800"/>
            </a:xfrm>
          </p:grpSpPr>
          <p:sp>
            <p:nvSpPr>
              <p:cNvPr id="19499" name="Google Shape;19499;p110"/>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110"/>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110"/>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110"/>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03" name="Google Shape;19503;p110"/>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4" name="Google Shape;19504;p110"/>
          <p:cNvGrpSpPr/>
          <p:nvPr/>
        </p:nvGrpSpPr>
        <p:grpSpPr>
          <a:xfrm>
            <a:off x="1858938" y="3417642"/>
            <a:ext cx="203700" cy="345675"/>
            <a:chOff x="7861838" y="4141656"/>
            <a:chExt cx="203700" cy="345675"/>
          </a:xfrm>
        </p:grpSpPr>
        <p:sp>
          <p:nvSpPr>
            <p:cNvPr id="19505" name="Google Shape;19505;p110"/>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110"/>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110"/>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110"/>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9" name="Google Shape;19509;p110"/>
          <p:cNvGrpSpPr/>
          <p:nvPr/>
        </p:nvGrpSpPr>
        <p:grpSpPr>
          <a:xfrm>
            <a:off x="1067092" y="3417542"/>
            <a:ext cx="297850" cy="345875"/>
            <a:chOff x="3318963" y="4141656"/>
            <a:chExt cx="297850" cy="345875"/>
          </a:xfrm>
        </p:grpSpPr>
        <p:sp>
          <p:nvSpPr>
            <p:cNvPr id="19510" name="Google Shape;19510;p110"/>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110"/>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110"/>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110"/>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110"/>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5" name="Google Shape;19515;p110"/>
          <p:cNvGrpSpPr/>
          <p:nvPr/>
        </p:nvGrpSpPr>
        <p:grpSpPr>
          <a:xfrm>
            <a:off x="1048192" y="3983830"/>
            <a:ext cx="335650" cy="345675"/>
            <a:chOff x="6318738" y="2463556"/>
            <a:chExt cx="335650" cy="345675"/>
          </a:xfrm>
        </p:grpSpPr>
        <p:sp>
          <p:nvSpPr>
            <p:cNvPr id="19516" name="Google Shape;19516;p110"/>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110"/>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110"/>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110"/>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110"/>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110"/>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110"/>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3" name="Google Shape;19523;p110"/>
          <p:cNvGrpSpPr/>
          <p:nvPr/>
        </p:nvGrpSpPr>
        <p:grpSpPr>
          <a:xfrm>
            <a:off x="1787563" y="3999592"/>
            <a:ext cx="346450" cy="314150"/>
            <a:chOff x="4051938" y="1937256"/>
            <a:chExt cx="346450" cy="314150"/>
          </a:xfrm>
        </p:grpSpPr>
        <p:sp>
          <p:nvSpPr>
            <p:cNvPr id="19524" name="Google Shape;19524;p110"/>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110"/>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26" name="Google Shape;19526;p110"/>
          <p:cNvSpPr/>
          <p:nvPr/>
        </p:nvSpPr>
        <p:spPr>
          <a:xfrm>
            <a:off x="2532281" y="39835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27" name="Google Shape;19527;p110"/>
          <p:cNvGrpSpPr/>
          <p:nvPr/>
        </p:nvGrpSpPr>
        <p:grpSpPr>
          <a:xfrm>
            <a:off x="3301506" y="3983780"/>
            <a:ext cx="348775" cy="345775"/>
            <a:chOff x="3293488" y="1921231"/>
            <a:chExt cx="348775" cy="345775"/>
          </a:xfrm>
        </p:grpSpPr>
        <p:sp>
          <p:nvSpPr>
            <p:cNvPr id="19528" name="Google Shape;19528;p110"/>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110"/>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110"/>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110"/>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2" name="Google Shape;19532;p110"/>
          <p:cNvGrpSpPr/>
          <p:nvPr/>
        </p:nvGrpSpPr>
        <p:grpSpPr>
          <a:xfrm>
            <a:off x="4094393" y="3984505"/>
            <a:ext cx="252325" cy="344325"/>
            <a:chOff x="6360388" y="4142256"/>
            <a:chExt cx="252325" cy="344325"/>
          </a:xfrm>
        </p:grpSpPr>
        <p:sp>
          <p:nvSpPr>
            <p:cNvPr id="19533" name="Google Shape;19533;p110"/>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110"/>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110"/>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110"/>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7" name="Google Shape;19537;p110"/>
          <p:cNvGrpSpPr/>
          <p:nvPr/>
        </p:nvGrpSpPr>
        <p:grpSpPr>
          <a:xfrm>
            <a:off x="4794650" y="3991542"/>
            <a:ext cx="363975" cy="330250"/>
            <a:chOff x="2526038" y="1929656"/>
            <a:chExt cx="363975" cy="330250"/>
          </a:xfrm>
        </p:grpSpPr>
        <p:sp>
          <p:nvSpPr>
            <p:cNvPr id="19538" name="Google Shape;19538;p110"/>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110"/>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110"/>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110"/>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110"/>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110"/>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110"/>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110"/>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110"/>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110"/>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110"/>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110"/>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110"/>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1" name="Google Shape;19551;p110"/>
          <p:cNvGrpSpPr/>
          <p:nvPr/>
        </p:nvGrpSpPr>
        <p:grpSpPr>
          <a:xfrm>
            <a:off x="5497169" y="4000230"/>
            <a:ext cx="345800" cy="312875"/>
            <a:chOff x="1774963" y="1938531"/>
            <a:chExt cx="345800" cy="312875"/>
          </a:xfrm>
        </p:grpSpPr>
        <p:sp>
          <p:nvSpPr>
            <p:cNvPr id="19552" name="Google Shape;19552;p110"/>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110"/>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4" name="Google Shape;19554;p110"/>
          <p:cNvGrpSpPr/>
          <p:nvPr/>
        </p:nvGrpSpPr>
        <p:grpSpPr>
          <a:xfrm>
            <a:off x="6245650" y="3984005"/>
            <a:ext cx="354925" cy="345325"/>
            <a:chOff x="7786988" y="3022331"/>
            <a:chExt cx="354925" cy="345325"/>
          </a:xfrm>
        </p:grpSpPr>
        <p:sp>
          <p:nvSpPr>
            <p:cNvPr id="19555" name="Google Shape;19555;p110"/>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110"/>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110"/>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110"/>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110"/>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110"/>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61" name="Google Shape;19561;p110"/>
          <p:cNvSpPr/>
          <p:nvPr/>
        </p:nvSpPr>
        <p:spPr>
          <a:xfrm>
            <a:off x="7039988" y="39861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62" name="Google Shape;19562;p110"/>
          <p:cNvGrpSpPr/>
          <p:nvPr/>
        </p:nvGrpSpPr>
        <p:grpSpPr>
          <a:xfrm>
            <a:off x="7735586" y="3984217"/>
            <a:ext cx="358775" cy="344900"/>
            <a:chOff x="1008188" y="1921956"/>
            <a:chExt cx="358775" cy="344900"/>
          </a:xfrm>
        </p:grpSpPr>
        <p:sp>
          <p:nvSpPr>
            <p:cNvPr id="19563" name="Google Shape;19563;p110"/>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110"/>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110"/>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110"/>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110"/>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110"/>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9" name="Google Shape;19569;p110"/>
          <p:cNvGrpSpPr/>
          <p:nvPr/>
        </p:nvGrpSpPr>
        <p:grpSpPr>
          <a:xfrm>
            <a:off x="1052429" y="1765586"/>
            <a:ext cx="327175" cy="345675"/>
            <a:chOff x="4058863" y="3580756"/>
            <a:chExt cx="327175" cy="345675"/>
          </a:xfrm>
        </p:grpSpPr>
        <p:sp>
          <p:nvSpPr>
            <p:cNvPr id="19570" name="Google Shape;19570;p110"/>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110"/>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110"/>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110"/>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74" name="Google Shape;19574;p110"/>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Laboratory</a:t>
            </a:r>
            <a:endParaRPr sz="1600">
              <a:solidFill>
                <a:srgbClr val="FFFFFF"/>
              </a:solidFill>
            </a:endParaRPr>
          </a:p>
        </p:txBody>
      </p:sp>
      <p:sp>
        <p:nvSpPr>
          <p:cNvPr id="19575" name="Google Shape;19575;p11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Premium Icons</a:t>
            </a:r>
            <a:endParaRPr sz="2400">
              <a:solidFill>
                <a:srgbClr val="FFFFFF"/>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9579"/>
        <p:cNvGrpSpPr/>
        <p:nvPr/>
      </p:nvGrpSpPr>
      <p:grpSpPr>
        <a:xfrm>
          <a:off x="0" y="0"/>
          <a:ext cx="0" cy="0"/>
          <a:chOff x="0" y="0"/>
          <a:chExt cx="0" cy="0"/>
        </a:xfrm>
      </p:grpSpPr>
      <p:grpSp>
        <p:nvGrpSpPr>
          <p:cNvPr id="19580" name="Google Shape;19580;p111"/>
          <p:cNvGrpSpPr/>
          <p:nvPr/>
        </p:nvGrpSpPr>
        <p:grpSpPr>
          <a:xfrm>
            <a:off x="1052575" y="1765913"/>
            <a:ext cx="363425" cy="363425"/>
            <a:chOff x="6243125" y="3052825"/>
            <a:chExt cx="363425" cy="363425"/>
          </a:xfrm>
        </p:grpSpPr>
        <p:sp>
          <p:nvSpPr>
            <p:cNvPr id="19581" name="Google Shape;19581;p111"/>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111"/>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111"/>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111"/>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111"/>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6" name="Google Shape;19586;p111"/>
          <p:cNvGrpSpPr/>
          <p:nvPr/>
        </p:nvGrpSpPr>
        <p:grpSpPr>
          <a:xfrm>
            <a:off x="1703363" y="1765913"/>
            <a:ext cx="387325" cy="363425"/>
            <a:chOff x="5481625" y="3052825"/>
            <a:chExt cx="387325" cy="363425"/>
          </a:xfrm>
        </p:grpSpPr>
        <p:sp>
          <p:nvSpPr>
            <p:cNvPr id="19587" name="Google Shape;19587;p111"/>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111"/>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111"/>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111"/>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111"/>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2" name="Google Shape;19592;p111"/>
          <p:cNvGrpSpPr/>
          <p:nvPr/>
        </p:nvGrpSpPr>
        <p:grpSpPr>
          <a:xfrm>
            <a:off x="2482750" y="1765575"/>
            <a:ext cx="312900" cy="364100"/>
            <a:chOff x="2518100" y="3601800"/>
            <a:chExt cx="312900" cy="364100"/>
          </a:xfrm>
        </p:grpSpPr>
        <p:sp>
          <p:nvSpPr>
            <p:cNvPr id="19593" name="Google Shape;19593;p111"/>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111"/>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111"/>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111"/>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111"/>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8" name="Google Shape;19598;p111"/>
          <p:cNvGrpSpPr/>
          <p:nvPr/>
        </p:nvGrpSpPr>
        <p:grpSpPr>
          <a:xfrm>
            <a:off x="3234350" y="1765913"/>
            <a:ext cx="370375" cy="363425"/>
            <a:chOff x="4747100" y="3052825"/>
            <a:chExt cx="370375" cy="363425"/>
          </a:xfrm>
        </p:grpSpPr>
        <p:sp>
          <p:nvSpPr>
            <p:cNvPr id="19599" name="Google Shape;19599;p111"/>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111"/>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111"/>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111"/>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3" name="Google Shape;19603;p111"/>
          <p:cNvGrpSpPr/>
          <p:nvPr/>
        </p:nvGrpSpPr>
        <p:grpSpPr>
          <a:xfrm>
            <a:off x="4015600" y="1765913"/>
            <a:ext cx="313275" cy="363425"/>
            <a:chOff x="1758900" y="3602950"/>
            <a:chExt cx="313275" cy="363425"/>
          </a:xfrm>
        </p:grpSpPr>
        <p:sp>
          <p:nvSpPr>
            <p:cNvPr id="19604" name="Google Shape;19604;p111"/>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111"/>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111"/>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111"/>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8" name="Google Shape;19608;p111"/>
          <p:cNvGrpSpPr/>
          <p:nvPr/>
        </p:nvGrpSpPr>
        <p:grpSpPr>
          <a:xfrm>
            <a:off x="4751413" y="1790938"/>
            <a:ext cx="363400" cy="313375"/>
            <a:chOff x="3997175" y="3077525"/>
            <a:chExt cx="363400" cy="313375"/>
          </a:xfrm>
        </p:grpSpPr>
        <p:sp>
          <p:nvSpPr>
            <p:cNvPr id="19609" name="Google Shape;19609;p111"/>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111"/>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111"/>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111"/>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111"/>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111"/>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111"/>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111"/>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111"/>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111"/>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111"/>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111"/>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111"/>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111"/>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111"/>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111"/>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111"/>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111"/>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111"/>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111"/>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9" name="Google Shape;19629;p111"/>
          <p:cNvGrpSpPr/>
          <p:nvPr/>
        </p:nvGrpSpPr>
        <p:grpSpPr>
          <a:xfrm>
            <a:off x="5464975" y="1765913"/>
            <a:ext cx="363425" cy="363425"/>
            <a:chOff x="3246450" y="3052825"/>
            <a:chExt cx="363425" cy="363425"/>
          </a:xfrm>
        </p:grpSpPr>
        <p:sp>
          <p:nvSpPr>
            <p:cNvPr id="19630" name="Google Shape;19630;p111"/>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111"/>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2" name="Google Shape;19632;p111"/>
          <p:cNvGrpSpPr/>
          <p:nvPr/>
        </p:nvGrpSpPr>
        <p:grpSpPr>
          <a:xfrm>
            <a:off x="6229956" y="1766300"/>
            <a:ext cx="362650" cy="362650"/>
            <a:chOff x="2492650" y="3053600"/>
            <a:chExt cx="362650" cy="362650"/>
          </a:xfrm>
        </p:grpSpPr>
        <p:sp>
          <p:nvSpPr>
            <p:cNvPr id="19633" name="Google Shape;19633;p111"/>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111"/>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111"/>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111"/>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111"/>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111"/>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111"/>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111"/>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111"/>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111"/>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111"/>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111"/>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5" name="Google Shape;19645;p111"/>
          <p:cNvGrpSpPr/>
          <p:nvPr/>
        </p:nvGrpSpPr>
        <p:grpSpPr>
          <a:xfrm>
            <a:off x="6957013" y="1766288"/>
            <a:ext cx="363425" cy="362675"/>
            <a:chOff x="1734225" y="3053575"/>
            <a:chExt cx="363425" cy="362675"/>
          </a:xfrm>
        </p:grpSpPr>
        <p:sp>
          <p:nvSpPr>
            <p:cNvPr id="19646" name="Google Shape;19646;p111"/>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111"/>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111"/>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111"/>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0" name="Google Shape;19650;p111"/>
          <p:cNvGrpSpPr/>
          <p:nvPr/>
        </p:nvGrpSpPr>
        <p:grpSpPr>
          <a:xfrm>
            <a:off x="7728969" y="1766013"/>
            <a:ext cx="363400" cy="363225"/>
            <a:chOff x="975800" y="3053025"/>
            <a:chExt cx="363400" cy="363225"/>
          </a:xfrm>
        </p:grpSpPr>
        <p:sp>
          <p:nvSpPr>
            <p:cNvPr id="19651" name="Google Shape;19651;p111"/>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111"/>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111"/>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111"/>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111"/>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6" name="Google Shape;19656;p111"/>
          <p:cNvGrpSpPr/>
          <p:nvPr/>
        </p:nvGrpSpPr>
        <p:grpSpPr>
          <a:xfrm>
            <a:off x="7728956" y="2328519"/>
            <a:ext cx="363425" cy="364700"/>
            <a:chOff x="7724500" y="2485750"/>
            <a:chExt cx="363425" cy="364700"/>
          </a:xfrm>
        </p:grpSpPr>
        <p:sp>
          <p:nvSpPr>
            <p:cNvPr id="19657" name="Google Shape;19657;p111"/>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111"/>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111"/>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111"/>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111"/>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111"/>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3" name="Google Shape;19663;p111"/>
          <p:cNvGrpSpPr/>
          <p:nvPr/>
        </p:nvGrpSpPr>
        <p:grpSpPr>
          <a:xfrm>
            <a:off x="6957013" y="2328869"/>
            <a:ext cx="363425" cy="364000"/>
            <a:chOff x="6979200" y="2485750"/>
            <a:chExt cx="363425" cy="364000"/>
          </a:xfrm>
        </p:grpSpPr>
        <p:sp>
          <p:nvSpPr>
            <p:cNvPr id="19664" name="Google Shape;19664;p111"/>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111"/>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6" name="Google Shape;19666;p111"/>
          <p:cNvGrpSpPr/>
          <p:nvPr/>
        </p:nvGrpSpPr>
        <p:grpSpPr>
          <a:xfrm>
            <a:off x="6229569" y="2329156"/>
            <a:ext cx="363425" cy="363425"/>
            <a:chOff x="6243125" y="2485750"/>
            <a:chExt cx="363425" cy="363425"/>
          </a:xfrm>
        </p:grpSpPr>
        <p:sp>
          <p:nvSpPr>
            <p:cNvPr id="19667" name="Google Shape;19667;p111"/>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111"/>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111"/>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0" name="Google Shape;19670;p111"/>
          <p:cNvGrpSpPr/>
          <p:nvPr/>
        </p:nvGrpSpPr>
        <p:grpSpPr>
          <a:xfrm>
            <a:off x="5464000" y="2329156"/>
            <a:ext cx="365375" cy="363425"/>
            <a:chOff x="5495100" y="2485750"/>
            <a:chExt cx="365375" cy="363425"/>
          </a:xfrm>
        </p:grpSpPr>
        <p:sp>
          <p:nvSpPr>
            <p:cNvPr id="19671" name="Google Shape;19671;p111"/>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111"/>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111"/>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111"/>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5" name="Google Shape;19675;p111"/>
          <p:cNvGrpSpPr/>
          <p:nvPr/>
        </p:nvGrpSpPr>
        <p:grpSpPr>
          <a:xfrm>
            <a:off x="4749313" y="2328656"/>
            <a:ext cx="367600" cy="364425"/>
            <a:chOff x="4744475" y="2485325"/>
            <a:chExt cx="367600" cy="364425"/>
          </a:xfrm>
        </p:grpSpPr>
        <p:sp>
          <p:nvSpPr>
            <p:cNvPr id="19676" name="Google Shape;19676;p111"/>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111"/>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111"/>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111"/>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111"/>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111"/>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111"/>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3" name="Google Shape;19683;p111"/>
          <p:cNvGrpSpPr/>
          <p:nvPr/>
        </p:nvGrpSpPr>
        <p:grpSpPr>
          <a:xfrm>
            <a:off x="3990538" y="2329156"/>
            <a:ext cx="363400" cy="363425"/>
            <a:chOff x="3997175" y="2485750"/>
            <a:chExt cx="363400" cy="363425"/>
          </a:xfrm>
        </p:grpSpPr>
        <p:sp>
          <p:nvSpPr>
            <p:cNvPr id="19684" name="Google Shape;19684;p111"/>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111"/>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111"/>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111"/>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111"/>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111"/>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111"/>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1" name="Google Shape;19691;p111"/>
          <p:cNvGrpSpPr/>
          <p:nvPr/>
        </p:nvGrpSpPr>
        <p:grpSpPr>
          <a:xfrm>
            <a:off x="3305713" y="2329144"/>
            <a:ext cx="227650" cy="363450"/>
            <a:chOff x="6311025" y="3602925"/>
            <a:chExt cx="227650" cy="363450"/>
          </a:xfrm>
        </p:grpSpPr>
        <p:sp>
          <p:nvSpPr>
            <p:cNvPr id="19692" name="Google Shape;19692;p111"/>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111"/>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111"/>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111"/>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111"/>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111"/>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8" name="Google Shape;19698;p111"/>
          <p:cNvGrpSpPr/>
          <p:nvPr/>
        </p:nvGrpSpPr>
        <p:grpSpPr>
          <a:xfrm>
            <a:off x="2457875" y="2329156"/>
            <a:ext cx="362650" cy="363425"/>
            <a:chOff x="3247225" y="2485750"/>
            <a:chExt cx="362650" cy="363425"/>
          </a:xfrm>
        </p:grpSpPr>
        <p:sp>
          <p:nvSpPr>
            <p:cNvPr id="19699" name="Google Shape;19699;p111"/>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111"/>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111"/>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111"/>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111"/>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111"/>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111"/>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111"/>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111"/>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111"/>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9" name="Google Shape;19709;p111"/>
          <p:cNvGrpSpPr/>
          <p:nvPr/>
        </p:nvGrpSpPr>
        <p:grpSpPr>
          <a:xfrm>
            <a:off x="1715313" y="2329156"/>
            <a:ext cx="363425" cy="363425"/>
            <a:chOff x="2492650" y="2485750"/>
            <a:chExt cx="363425" cy="363425"/>
          </a:xfrm>
        </p:grpSpPr>
        <p:sp>
          <p:nvSpPr>
            <p:cNvPr id="19710" name="Google Shape;19710;p111"/>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111"/>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111"/>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111"/>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111"/>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5" name="Google Shape;19715;p111"/>
          <p:cNvGrpSpPr/>
          <p:nvPr/>
        </p:nvGrpSpPr>
        <p:grpSpPr>
          <a:xfrm>
            <a:off x="1048338" y="2329544"/>
            <a:ext cx="371900" cy="362650"/>
            <a:chOff x="1734225" y="2485750"/>
            <a:chExt cx="371900" cy="362650"/>
          </a:xfrm>
        </p:grpSpPr>
        <p:sp>
          <p:nvSpPr>
            <p:cNvPr id="19716" name="Google Shape;19716;p111"/>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111"/>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111"/>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9" name="Google Shape;19719;p111"/>
          <p:cNvGrpSpPr/>
          <p:nvPr/>
        </p:nvGrpSpPr>
        <p:grpSpPr>
          <a:xfrm>
            <a:off x="1052588" y="2935221"/>
            <a:ext cx="363400" cy="364000"/>
            <a:chOff x="975800" y="2485750"/>
            <a:chExt cx="363400" cy="364000"/>
          </a:xfrm>
        </p:grpSpPr>
        <p:sp>
          <p:nvSpPr>
            <p:cNvPr id="19720" name="Google Shape;19720;p111"/>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111"/>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111"/>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111"/>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111"/>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111"/>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6" name="Google Shape;19726;p111"/>
          <p:cNvGrpSpPr/>
          <p:nvPr/>
        </p:nvGrpSpPr>
        <p:grpSpPr>
          <a:xfrm>
            <a:off x="1714550" y="2935421"/>
            <a:ext cx="364950" cy="363600"/>
            <a:chOff x="7722975" y="4171400"/>
            <a:chExt cx="364950" cy="363600"/>
          </a:xfrm>
        </p:grpSpPr>
        <p:sp>
          <p:nvSpPr>
            <p:cNvPr id="19727" name="Google Shape;19727;p111"/>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111"/>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111"/>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111"/>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111"/>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111"/>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111"/>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111"/>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5" name="Google Shape;19735;p111"/>
          <p:cNvGrpSpPr/>
          <p:nvPr/>
        </p:nvGrpSpPr>
        <p:grpSpPr>
          <a:xfrm>
            <a:off x="2457488" y="2935508"/>
            <a:ext cx="363425" cy="363425"/>
            <a:chOff x="6979200" y="4171575"/>
            <a:chExt cx="363425" cy="363425"/>
          </a:xfrm>
        </p:grpSpPr>
        <p:sp>
          <p:nvSpPr>
            <p:cNvPr id="19736" name="Google Shape;19736;p111"/>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111"/>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111"/>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9" name="Google Shape;19739;p111"/>
          <p:cNvGrpSpPr/>
          <p:nvPr/>
        </p:nvGrpSpPr>
        <p:grpSpPr>
          <a:xfrm>
            <a:off x="3316525" y="2935121"/>
            <a:ext cx="206025" cy="364200"/>
            <a:chOff x="7057900" y="3602175"/>
            <a:chExt cx="206025" cy="364200"/>
          </a:xfrm>
        </p:grpSpPr>
        <p:sp>
          <p:nvSpPr>
            <p:cNvPr id="19740" name="Google Shape;19740;p111"/>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111"/>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111"/>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111"/>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111"/>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5" name="Google Shape;19745;p111"/>
          <p:cNvGrpSpPr/>
          <p:nvPr/>
        </p:nvGrpSpPr>
        <p:grpSpPr>
          <a:xfrm>
            <a:off x="3990525" y="2935508"/>
            <a:ext cx="363425" cy="363425"/>
            <a:chOff x="6242375" y="4171575"/>
            <a:chExt cx="363425" cy="363425"/>
          </a:xfrm>
        </p:grpSpPr>
        <p:sp>
          <p:nvSpPr>
            <p:cNvPr id="19746" name="Google Shape;19746;p111"/>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111"/>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111"/>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111"/>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111"/>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1" name="Google Shape;19751;p111"/>
          <p:cNvGrpSpPr/>
          <p:nvPr/>
        </p:nvGrpSpPr>
        <p:grpSpPr>
          <a:xfrm>
            <a:off x="4751400" y="2935508"/>
            <a:ext cx="363425" cy="363425"/>
            <a:chOff x="5497050" y="4171575"/>
            <a:chExt cx="363425" cy="363425"/>
          </a:xfrm>
        </p:grpSpPr>
        <p:sp>
          <p:nvSpPr>
            <p:cNvPr id="19752" name="Google Shape;19752;p111"/>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111"/>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111"/>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5" name="Google Shape;19755;p111"/>
          <p:cNvGrpSpPr/>
          <p:nvPr/>
        </p:nvGrpSpPr>
        <p:grpSpPr>
          <a:xfrm>
            <a:off x="5464975" y="2960958"/>
            <a:ext cx="363425" cy="312525"/>
            <a:chOff x="4747100" y="4197050"/>
            <a:chExt cx="363425" cy="312525"/>
          </a:xfrm>
        </p:grpSpPr>
        <p:sp>
          <p:nvSpPr>
            <p:cNvPr id="19756" name="Google Shape;19756;p111"/>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111"/>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111"/>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111"/>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111"/>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1" name="Google Shape;19761;p111"/>
          <p:cNvGrpSpPr/>
          <p:nvPr/>
        </p:nvGrpSpPr>
        <p:grpSpPr>
          <a:xfrm>
            <a:off x="6199969" y="2935471"/>
            <a:ext cx="422625" cy="363500"/>
            <a:chOff x="3971700" y="4171500"/>
            <a:chExt cx="422625" cy="363500"/>
          </a:xfrm>
        </p:grpSpPr>
        <p:sp>
          <p:nvSpPr>
            <p:cNvPr id="19762" name="Google Shape;19762;p111"/>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111"/>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111"/>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111"/>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111"/>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7" name="Google Shape;19767;p111"/>
          <p:cNvGrpSpPr/>
          <p:nvPr/>
        </p:nvGrpSpPr>
        <p:grpSpPr>
          <a:xfrm>
            <a:off x="6957400" y="2960971"/>
            <a:ext cx="362650" cy="312500"/>
            <a:chOff x="3247225" y="4197050"/>
            <a:chExt cx="362650" cy="312500"/>
          </a:xfrm>
        </p:grpSpPr>
        <p:sp>
          <p:nvSpPr>
            <p:cNvPr id="19768" name="Google Shape;19768;p111"/>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111"/>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111"/>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111"/>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111"/>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111"/>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4" name="Google Shape;19774;p111"/>
          <p:cNvGrpSpPr/>
          <p:nvPr/>
        </p:nvGrpSpPr>
        <p:grpSpPr>
          <a:xfrm>
            <a:off x="7727406" y="2935508"/>
            <a:ext cx="366525" cy="363425"/>
            <a:chOff x="2491100" y="4171575"/>
            <a:chExt cx="366525" cy="363425"/>
          </a:xfrm>
        </p:grpSpPr>
        <p:sp>
          <p:nvSpPr>
            <p:cNvPr id="19775" name="Google Shape;19775;p111"/>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111"/>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111"/>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111"/>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111"/>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111"/>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111"/>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2" name="Google Shape;19782;p111"/>
          <p:cNvGrpSpPr/>
          <p:nvPr/>
        </p:nvGrpSpPr>
        <p:grpSpPr>
          <a:xfrm>
            <a:off x="7728956" y="3454994"/>
            <a:ext cx="363425" cy="363225"/>
            <a:chOff x="1734225" y="4171575"/>
            <a:chExt cx="363425" cy="363225"/>
          </a:xfrm>
        </p:grpSpPr>
        <p:sp>
          <p:nvSpPr>
            <p:cNvPr id="19783" name="Google Shape;19783;p111"/>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111"/>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111"/>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111"/>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111"/>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111"/>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111"/>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111"/>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1" name="Google Shape;19791;p111"/>
          <p:cNvGrpSpPr/>
          <p:nvPr/>
        </p:nvGrpSpPr>
        <p:grpSpPr>
          <a:xfrm>
            <a:off x="6229581" y="3480306"/>
            <a:ext cx="363400" cy="312600"/>
            <a:chOff x="975800" y="4197050"/>
            <a:chExt cx="363400" cy="312600"/>
          </a:xfrm>
        </p:grpSpPr>
        <p:sp>
          <p:nvSpPr>
            <p:cNvPr id="19792" name="Google Shape;19792;p111"/>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111"/>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111"/>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111"/>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111"/>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111"/>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111"/>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111"/>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111"/>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1" name="Google Shape;19801;p111"/>
          <p:cNvGrpSpPr/>
          <p:nvPr/>
        </p:nvGrpSpPr>
        <p:grpSpPr>
          <a:xfrm>
            <a:off x="5501625" y="3454606"/>
            <a:ext cx="290125" cy="364000"/>
            <a:chOff x="5523275" y="3601800"/>
            <a:chExt cx="290125" cy="364000"/>
          </a:xfrm>
        </p:grpSpPr>
        <p:sp>
          <p:nvSpPr>
            <p:cNvPr id="19802" name="Google Shape;19802;p111"/>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111"/>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4" name="Google Shape;19804;p111"/>
          <p:cNvGrpSpPr/>
          <p:nvPr/>
        </p:nvGrpSpPr>
        <p:grpSpPr>
          <a:xfrm>
            <a:off x="6957013" y="3480344"/>
            <a:ext cx="363425" cy="312525"/>
            <a:chOff x="7724500" y="1950300"/>
            <a:chExt cx="363425" cy="312525"/>
          </a:xfrm>
        </p:grpSpPr>
        <p:sp>
          <p:nvSpPr>
            <p:cNvPr id="19805" name="Google Shape;19805;p111"/>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111"/>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111"/>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111"/>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111"/>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0" name="Google Shape;19810;p111"/>
          <p:cNvGrpSpPr/>
          <p:nvPr/>
        </p:nvGrpSpPr>
        <p:grpSpPr>
          <a:xfrm>
            <a:off x="4771075" y="3454069"/>
            <a:ext cx="324075" cy="365075"/>
            <a:chOff x="4775650" y="3601675"/>
            <a:chExt cx="324075" cy="365075"/>
          </a:xfrm>
        </p:grpSpPr>
        <p:sp>
          <p:nvSpPr>
            <p:cNvPr id="19811" name="Google Shape;19811;p111"/>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111"/>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111"/>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111"/>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5" name="Google Shape;19815;p111"/>
          <p:cNvGrpSpPr/>
          <p:nvPr/>
        </p:nvGrpSpPr>
        <p:grpSpPr>
          <a:xfrm>
            <a:off x="3990150" y="3480319"/>
            <a:ext cx="364175" cy="312575"/>
            <a:chOff x="6979200" y="1950250"/>
            <a:chExt cx="364175" cy="312575"/>
          </a:xfrm>
        </p:grpSpPr>
        <p:sp>
          <p:nvSpPr>
            <p:cNvPr id="19816" name="Google Shape;19816;p111"/>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111"/>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111"/>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111"/>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111"/>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111"/>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111"/>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111"/>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111"/>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111"/>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6" name="Google Shape;19826;p111"/>
          <p:cNvGrpSpPr/>
          <p:nvPr/>
        </p:nvGrpSpPr>
        <p:grpSpPr>
          <a:xfrm>
            <a:off x="3233588" y="3454519"/>
            <a:ext cx="371900" cy="364175"/>
            <a:chOff x="6242375" y="1924850"/>
            <a:chExt cx="371900" cy="364175"/>
          </a:xfrm>
        </p:grpSpPr>
        <p:sp>
          <p:nvSpPr>
            <p:cNvPr id="19827" name="Google Shape;19827;p111"/>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111"/>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111"/>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0" name="Google Shape;19830;p111"/>
          <p:cNvGrpSpPr/>
          <p:nvPr/>
        </p:nvGrpSpPr>
        <p:grpSpPr>
          <a:xfrm>
            <a:off x="2457488" y="3454906"/>
            <a:ext cx="363425" cy="363400"/>
            <a:chOff x="5497050" y="1924850"/>
            <a:chExt cx="363425" cy="363400"/>
          </a:xfrm>
        </p:grpSpPr>
        <p:sp>
          <p:nvSpPr>
            <p:cNvPr id="19831" name="Google Shape;19831;p111"/>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111"/>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111"/>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111"/>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111"/>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111"/>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111"/>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111"/>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111"/>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111"/>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1" name="Google Shape;19841;p111"/>
          <p:cNvGrpSpPr/>
          <p:nvPr/>
        </p:nvGrpSpPr>
        <p:grpSpPr>
          <a:xfrm>
            <a:off x="1694713" y="3454981"/>
            <a:ext cx="404625" cy="363250"/>
            <a:chOff x="4736000" y="1924850"/>
            <a:chExt cx="404625" cy="363250"/>
          </a:xfrm>
        </p:grpSpPr>
        <p:sp>
          <p:nvSpPr>
            <p:cNvPr id="19842" name="Google Shape;19842;p111"/>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111"/>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111"/>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5" name="Google Shape;19845;p111"/>
          <p:cNvGrpSpPr/>
          <p:nvPr/>
        </p:nvGrpSpPr>
        <p:grpSpPr>
          <a:xfrm>
            <a:off x="1099250" y="3454644"/>
            <a:ext cx="270075" cy="363925"/>
            <a:chOff x="4043450" y="3602175"/>
            <a:chExt cx="270075" cy="363925"/>
          </a:xfrm>
        </p:grpSpPr>
        <p:sp>
          <p:nvSpPr>
            <p:cNvPr id="19846" name="Google Shape;19846;p111"/>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111"/>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111"/>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111"/>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111"/>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111"/>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111"/>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3" name="Google Shape;19853;p111"/>
          <p:cNvGrpSpPr/>
          <p:nvPr/>
        </p:nvGrpSpPr>
        <p:grpSpPr>
          <a:xfrm>
            <a:off x="1052588" y="4013725"/>
            <a:ext cx="363400" cy="237175"/>
            <a:chOff x="3997175" y="1988000"/>
            <a:chExt cx="363400" cy="237175"/>
          </a:xfrm>
        </p:grpSpPr>
        <p:sp>
          <p:nvSpPr>
            <p:cNvPr id="19854" name="Google Shape;19854;p111"/>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111"/>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6" name="Google Shape;19856;p111"/>
          <p:cNvGrpSpPr/>
          <p:nvPr/>
        </p:nvGrpSpPr>
        <p:grpSpPr>
          <a:xfrm>
            <a:off x="1729975" y="3950600"/>
            <a:ext cx="334100" cy="363425"/>
            <a:chOff x="6994625" y="3052825"/>
            <a:chExt cx="334100" cy="363425"/>
          </a:xfrm>
        </p:grpSpPr>
        <p:sp>
          <p:nvSpPr>
            <p:cNvPr id="19857" name="Google Shape;19857;p111"/>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111"/>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111"/>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111"/>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111"/>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111"/>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111"/>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4" name="Google Shape;19864;p111"/>
          <p:cNvGrpSpPr/>
          <p:nvPr/>
        </p:nvGrpSpPr>
        <p:grpSpPr>
          <a:xfrm>
            <a:off x="2504175" y="3950988"/>
            <a:ext cx="270050" cy="362650"/>
            <a:chOff x="3293525" y="3602950"/>
            <a:chExt cx="270050" cy="362650"/>
          </a:xfrm>
        </p:grpSpPr>
        <p:sp>
          <p:nvSpPr>
            <p:cNvPr id="19865" name="Google Shape;19865;p111"/>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111"/>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111"/>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8" name="Google Shape;19868;p111"/>
          <p:cNvGrpSpPr/>
          <p:nvPr/>
        </p:nvGrpSpPr>
        <p:grpSpPr>
          <a:xfrm>
            <a:off x="3234713" y="3949825"/>
            <a:ext cx="369650" cy="364975"/>
            <a:chOff x="3243825" y="1923675"/>
            <a:chExt cx="369650" cy="364975"/>
          </a:xfrm>
        </p:grpSpPr>
        <p:sp>
          <p:nvSpPr>
            <p:cNvPr id="19869" name="Google Shape;19869;p111"/>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111"/>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111"/>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111"/>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111"/>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111"/>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111"/>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111"/>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7" name="Google Shape;19877;p111"/>
          <p:cNvGrpSpPr/>
          <p:nvPr/>
        </p:nvGrpSpPr>
        <p:grpSpPr>
          <a:xfrm>
            <a:off x="4008413" y="3950125"/>
            <a:ext cx="327650" cy="364375"/>
            <a:chOff x="992000" y="3602375"/>
            <a:chExt cx="327650" cy="364375"/>
          </a:xfrm>
        </p:grpSpPr>
        <p:sp>
          <p:nvSpPr>
            <p:cNvPr id="19878" name="Google Shape;19878;p111"/>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111"/>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0" name="Google Shape;19880;p111"/>
          <p:cNvGrpSpPr/>
          <p:nvPr/>
        </p:nvGrpSpPr>
        <p:grpSpPr>
          <a:xfrm>
            <a:off x="4751400" y="3976013"/>
            <a:ext cx="363425" cy="312600"/>
            <a:chOff x="2492650" y="1950300"/>
            <a:chExt cx="363425" cy="312600"/>
          </a:xfrm>
        </p:grpSpPr>
        <p:sp>
          <p:nvSpPr>
            <p:cNvPr id="19881" name="Google Shape;19881;p111"/>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111"/>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111"/>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111"/>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111"/>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111"/>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111"/>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111"/>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9" name="Google Shape;19889;p111"/>
          <p:cNvGrpSpPr/>
          <p:nvPr/>
        </p:nvGrpSpPr>
        <p:grpSpPr>
          <a:xfrm>
            <a:off x="5462875" y="3950175"/>
            <a:ext cx="367625" cy="364275"/>
            <a:chOff x="1732675" y="1924750"/>
            <a:chExt cx="367625" cy="364275"/>
          </a:xfrm>
        </p:grpSpPr>
        <p:sp>
          <p:nvSpPr>
            <p:cNvPr id="19890" name="Google Shape;19890;p111"/>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1" name="Google Shape;19891;p111"/>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2" name="Google Shape;19892;p111"/>
          <p:cNvGrpSpPr/>
          <p:nvPr/>
        </p:nvGrpSpPr>
        <p:grpSpPr>
          <a:xfrm>
            <a:off x="6255419" y="3950613"/>
            <a:ext cx="311725" cy="363400"/>
            <a:chOff x="7749975" y="3052825"/>
            <a:chExt cx="311725" cy="363400"/>
          </a:xfrm>
        </p:grpSpPr>
        <p:sp>
          <p:nvSpPr>
            <p:cNvPr id="19893" name="Google Shape;19893;p111"/>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111"/>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111"/>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111"/>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111"/>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111"/>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9" name="Google Shape;19899;p111"/>
          <p:cNvGrpSpPr/>
          <p:nvPr/>
        </p:nvGrpSpPr>
        <p:grpSpPr>
          <a:xfrm>
            <a:off x="6953150" y="3950500"/>
            <a:ext cx="371150" cy="363625"/>
            <a:chOff x="7724500" y="3602750"/>
            <a:chExt cx="371150" cy="363625"/>
          </a:xfrm>
        </p:grpSpPr>
        <p:sp>
          <p:nvSpPr>
            <p:cNvPr id="19900" name="Google Shape;19900;p111"/>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111"/>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2" name="Google Shape;19902;p111"/>
          <p:cNvGrpSpPr/>
          <p:nvPr/>
        </p:nvGrpSpPr>
        <p:grpSpPr>
          <a:xfrm>
            <a:off x="7728969" y="3950975"/>
            <a:ext cx="363400" cy="362675"/>
            <a:chOff x="975800" y="1925575"/>
            <a:chExt cx="363400" cy="362675"/>
          </a:xfrm>
        </p:grpSpPr>
        <p:sp>
          <p:nvSpPr>
            <p:cNvPr id="19903" name="Google Shape;19903;p111"/>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111"/>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111"/>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111"/>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111"/>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8" name="Google Shape;19908;p111"/>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Goals &amp; Results</a:t>
            </a:r>
            <a:endParaRPr sz="1600">
              <a:solidFill>
                <a:srgbClr val="FFFFFF"/>
              </a:solidFill>
            </a:endParaRPr>
          </a:p>
        </p:txBody>
      </p:sp>
      <p:sp>
        <p:nvSpPr>
          <p:cNvPr id="19909" name="Google Shape;19909;p111"/>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Premium Icons</a:t>
            </a:r>
            <a:endParaRPr sz="2400">
              <a:solidFill>
                <a:srgbClr val="FFFFFF"/>
              </a:solidFill>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9913"/>
        <p:cNvGrpSpPr/>
        <p:nvPr/>
      </p:nvGrpSpPr>
      <p:grpSpPr>
        <a:xfrm>
          <a:off x="0" y="0"/>
          <a:ext cx="0" cy="0"/>
          <a:chOff x="0" y="0"/>
          <a:chExt cx="0" cy="0"/>
        </a:xfrm>
      </p:grpSpPr>
      <p:sp>
        <p:nvSpPr>
          <p:cNvPr id="19914" name="Google Shape;19914;p112"/>
          <p:cNvSpPr/>
          <p:nvPr/>
        </p:nvSpPr>
        <p:spPr>
          <a:xfrm>
            <a:off x="1042813" y="1767791"/>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15" name="Google Shape;19915;p112"/>
          <p:cNvGrpSpPr/>
          <p:nvPr/>
        </p:nvGrpSpPr>
        <p:grpSpPr>
          <a:xfrm>
            <a:off x="2541658" y="1767756"/>
            <a:ext cx="356737" cy="353239"/>
            <a:chOff x="3192838" y="1931233"/>
            <a:chExt cx="298300" cy="295375"/>
          </a:xfrm>
        </p:grpSpPr>
        <p:sp>
          <p:nvSpPr>
            <p:cNvPr id="19916" name="Google Shape;19916;p112"/>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112"/>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112"/>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112"/>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112"/>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112"/>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112"/>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112"/>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112"/>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112"/>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112"/>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112"/>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112"/>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112"/>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112"/>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112"/>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112"/>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112"/>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112"/>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112"/>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112"/>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112"/>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112"/>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112"/>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0" name="Google Shape;19940;p112"/>
          <p:cNvGrpSpPr/>
          <p:nvPr/>
        </p:nvGrpSpPr>
        <p:grpSpPr>
          <a:xfrm>
            <a:off x="3272903" y="1766411"/>
            <a:ext cx="342506" cy="355302"/>
            <a:chOff x="3676863" y="1930108"/>
            <a:chExt cx="286400" cy="297100"/>
          </a:xfrm>
        </p:grpSpPr>
        <p:sp>
          <p:nvSpPr>
            <p:cNvPr id="19941" name="Google Shape;19941;p112"/>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112"/>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112"/>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4" name="Google Shape;19944;p112"/>
          <p:cNvGrpSpPr/>
          <p:nvPr/>
        </p:nvGrpSpPr>
        <p:grpSpPr>
          <a:xfrm>
            <a:off x="1797586" y="1765574"/>
            <a:ext cx="357455" cy="356139"/>
            <a:chOff x="2698088" y="1929408"/>
            <a:chExt cx="298900" cy="297800"/>
          </a:xfrm>
        </p:grpSpPr>
        <p:sp>
          <p:nvSpPr>
            <p:cNvPr id="19945" name="Google Shape;19945;p112"/>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112"/>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7" name="Google Shape;19947;p112"/>
          <p:cNvGrpSpPr/>
          <p:nvPr/>
        </p:nvGrpSpPr>
        <p:grpSpPr>
          <a:xfrm>
            <a:off x="4822994" y="1767099"/>
            <a:ext cx="288391" cy="354734"/>
            <a:chOff x="4718163" y="1930683"/>
            <a:chExt cx="241150" cy="296625"/>
          </a:xfrm>
        </p:grpSpPr>
        <p:sp>
          <p:nvSpPr>
            <p:cNvPr id="19948" name="Google Shape;19948;p112"/>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112"/>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112"/>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112"/>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112"/>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112"/>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112"/>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112"/>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6" name="Google Shape;19956;p112"/>
          <p:cNvGrpSpPr/>
          <p:nvPr/>
        </p:nvGrpSpPr>
        <p:grpSpPr>
          <a:xfrm>
            <a:off x="5516509" y="1765693"/>
            <a:ext cx="356019" cy="355302"/>
            <a:chOff x="5170638" y="1929508"/>
            <a:chExt cx="297700" cy="297100"/>
          </a:xfrm>
        </p:grpSpPr>
        <p:sp>
          <p:nvSpPr>
            <p:cNvPr id="19957" name="Google Shape;19957;p112"/>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112"/>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112"/>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112"/>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112"/>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112"/>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3" name="Google Shape;19963;p112"/>
          <p:cNvGrpSpPr/>
          <p:nvPr/>
        </p:nvGrpSpPr>
        <p:grpSpPr>
          <a:xfrm>
            <a:off x="6274094" y="1767099"/>
            <a:ext cx="356019" cy="353897"/>
            <a:chOff x="5676688" y="1930683"/>
            <a:chExt cx="297700" cy="295925"/>
          </a:xfrm>
        </p:grpSpPr>
        <p:sp>
          <p:nvSpPr>
            <p:cNvPr id="19964" name="Google Shape;19964;p112"/>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112"/>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112"/>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112"/>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8" name="Google Shape;19968;p112"/>
          <p:cNvSpPr/>
          <p:nvPr/>
        </p:nvSpPr>
        <p:spPr>
          <a:xfrm>
            <a:off x="7034468" y="1768508"/>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69" name="Google Shape;19969;p112"/>
          <p:cNvGrpSpPr/>
          <p:nvPr/>
        </p:nvGrpSpPr>
        <p:grpSpPr>
          <a:xfrm>
            <a:off x="7742296" y="1767816"/>
            <a:ext cx="354614" cy="355332"/>
            <a:chOff x="6649513" y="1931283"/>
            <a:chExt cx="296525" cy="297125"/>
          </a:xfrm>
        </p:grpSpPr>
        <p:sp>
          <p:nvSpPr>
            <p:cNvPr id="19970" name="Google Shape;19970;p112"/>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112"/>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112"/>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3" name="Google Shape;19973;p112"/>
          <p:cNvGrpSpPr/>
          <p:nvPr/>
        </p:nvGrpSpPr>
        <p:grpSpPr>
          <a:xfrm>
            <a:off x="7740143" y="2291860"/>
            <a:ext cx="356767" cy="354584"/>
            <a:chOff x="6647713" y="2369483"/>
            <a:chExt cx="298325" cy="296500"/>
          </a:xfrm>
        </p:grpSpPr>
        <p:sp>
          <p:nvSpPr>
            <p:cNvPr id="19974" name="Google Shape;19974;p112"/>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112"/>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112"/>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7" name="Google Shape;19977;p112"/>
          <p:cNvGrpSpPr/>
          <p:nvPr/>
        </p:nvGrpSpPr>
        <p:grpSpPr>
          <a:xfrm>
            <a:off x="7007492" y="2291860"/>
            <a:ext cx="355302" cy="354584"/>
            <a:chOff x="6162513" y="2369483"/>
            <a:chExt cx="297100" cy="296500"/>
          </a:xfrm>
        </p:grpSpPr>
        <p:sp>
          <p:nvSpPr>
            <p:cNvPr id="19978" name="Google Shape;19978;p112"/>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112"/>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112"/>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112"/>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112"/>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112"/>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4" name="Google Shape;19984;p112"/>
          <p:cNvGrpSpPr/>
          <p:nvPr/>
        </p:nvGrpSpPr>
        <p:grpSpPr>
          <a:xfrm>
            <a:off x="6273377" y="2292547"/>
            <a:ext cx="356019" cy="354614"/>
            <a:chOff x="5676088" y="2370058"/>
            <a:chExt cx="297700" cy="296525"/>
          </a:xfrm>
        </p:grpSpPr>
        <p:sp>
          <p:nvSpPr>
            <p:cNvPr id="19985" name="Google Shape;19985;p112"/>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112"/>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112"/>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112"/>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112"/>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0" name="Google Shape;19990;p112"/>
          <p:cNvGrpSpPr/>
          <p:nvPr/>
        </p:nvGrpSpPr>
        <p:grpSpPr>
          <a:xfrm>
            <a:off x="5514356" y="2292547"/>
            <a:ext cx="356049" cy="355332"/>
            <a:chOff x="5168838" y="2370058"/>
            <a:chExt cx="297725" cy="297125"/>
          </a:xfrm>
        </p:grpSpPr>
        <p:sp>
          <p:nvSpPr>
            <p:cNvPr id="19991" name="Google Shape;19991;p112"/>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112"/>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112"/>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112"/>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112"/>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112"/>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112"/>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112"/>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112"/>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112"/>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1" name="Google Shape;20001;p112"/>
          <p:cNvGrpSpPr/>
          <p:nvPr/>
        </p:nvGrpSpPr>
        <p:grpSpPr>
          <a:xfrm>
            <a:off x="4770285" y="2355930"/>
            <a:ext cx="355332" cy="227849"/>
            <a:chOff x="4674088" y="2423058"/>
            <a:chExt cx="297125" cy="190525"/>
          </a:xfrm>
        </p:grpSpPr>
        <p:sp>
          <p:nvSpPr>
            <p:cNvPr id="20002" name="Google Shape;20002;p112"/>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112"/>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112"/>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112"/>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112"/>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07" name="Google Shape;20007;p112"/>
          <p:cNvSpPr/>
          <p:nvPr/>
        </p:nvSpPr>
        <p:spPr>
          <a:xfrm>
            <a:off x="4088105" y="2577914"/>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112"/>
          <p:cNvSpPr/>
          <p:nvPr/>
        </p:nvSpPr>
        <p:spPr>
          <a:xfrm>
            <a:off x="4318814" y="2544579"/>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112"/>
          <p:cNvSpPr/>
          <p:nvPr/>
        </p:nvSpPr>
        <p:spPr>
          <a:xfrm>
            <a:off x="4318814" y="2572324"/>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112"/>
          <p:cNvSpPr/>
          <p:nvPr/>
        </p:nvSpPr>
        <p:spPr>
          <a:xfrm>
            <a:off x="4318814" y="2516087"/>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112"/>
          <p:cNvSpPr/>
          <p:nvPr/>
        </p:nvSpPr>
        <p:spPr>
          <a:xfrm>
            <a:off x="4318814" y="2488312"/>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112"/>
          <p:cNvSpPr/>
          <p:nvPr/>
        </p:nvSpPr>
        <p:spPr>
          <a:xfrm>
            <a:off x="4318814" y="2461256"/>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112"/>
          <p:cNvSpPr/>
          <p:nvPr/>
        </p:nvSpPr>
        <p:spPr>
          <a:xfrm>
            <a:off x="4318814" y="2433511"/>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112"/>
          <p:cNvSpPr/>
          <p:nvPr/>
        </p:nvSpPr>
        <p:spPr>
          <a:xfrm>
            <a:off x="4273250" y="2591547"/>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112"/>
          <p:cNvSpPr/>
          <p:nvPr/>
        </p:nvSpPr>
        <p:spPr>
          <a:xfrm>
            <a:off x="4273250" y="2536028"/>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112"/>
          <p:cNvSpPr/>
          <p:nvPr/>
        </p:nvSpPr>
        <p:spPr>
          <a:xfrm>
            <a:off x="4273250" y="2563085"/>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112"/>
          <p:cNvSpPr/>
          <p:nvPr/>
        </p:nvSpPr>
        <p:spPr>
          <a:xfrm>
            <a:off x="4273250" y="2508971"/>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112"/>
          <p:cNvSpPr/>
          <p:nvPr/>
        </p:nvSpPr>
        <p:spPr>
          <a:xfrm>
            <a:off x="4135821" y="2522485"/>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112"/>
          <p:cNvSpPr/>
          <p:nvPr/>
        </p:nvSpPr>
        <p:spPr>
          <a:xfrm>
            <a:off x="4135821" y="2466966"/>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112"/>
          <p:cNvSpPr/>
          <p:nvPr/>
        </p:nvSpPr>
        <p:spPr>
          <a:xfrm>
            <a:off x="4135821" y="2494740"/>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112"/>
          <p:cNvSpPr/>
          <p:nvPr/>
        </p:nvSpPr>
        <p:spPr>
          <a:xfrm>
            <a:off x="4135821" y="2550977"/>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112"/>
          <p:cNvSpPr/>
          <p:nvPr/>
        </p:nvSpPr>
        <p:spPr>
          <a:xfrm>
            <a:off x="4135821" y="2578751"/>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112"/>
          <p:cNvSpPr/>
          <p:nvPr/>
        </p:nvSpPr>
        <p:spPr>
          <a:xfrm>
            <a:off x="4261860" y="2358738"/>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112"/>
          <p:cNvSpPr/>
          <p:nvPr/>
        </p:nvSpPr>
        <p:spPr>
          <a:xfrm>
            <a:off x="4316691"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112"/>
          <p:cNvSpPr/>
          <p:nvPr/>
        </p:nvSpPr>
        <p:spPr>
          <a:xfrm>
            <a:off x="4073874" y="2358738"/>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112"/>
          <p:cNvSpPr/>
          <p:nvPr/>
        </p:nvSpPr>
        <p:spPr>
          <a:xfrm>
            <a:off x="4288916" y="2358738"/>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112"/>
          <p:cNvSpPr/>
          <p:nvPr/>
        </p:nvSpPr>
        <p:spPr>
          <a:xfrm>
            <a:off x="4101648"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112"/>
          <p:cNvSpPr/>
          <p:nvPr/>
        </p:nvSpPr>
        <p:spPr>
          <a:xfrm>
            <a:off x="4233368" y="2358738"/>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112"/>
          <p:cNvSpPr/>
          <p:nvPr/>
        </p:nvSpPr>
        <p:spPr>
          <a:xfrm>
            <a:off x="4129423" y="2358738"/>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112"/>
          <p:cNvSpPr/>
          <p:nvPr/>
        </p:nvSpPr>
        <p:spPr>
          <a:xfrm>
            <a:off x="4385036" y="2344507"/>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112"/>
          <p:cNvSpPr/>
          <p:nvPr/>
        </p:nvSpPr>
        <p:spPr>
          <a:xfrm>
            <a:off x="4073874" y="2322443"/>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112"/>
          <p:cNvSpPr/>
          <p:nvPr/>
        </p:nvSpPr>
        <p:spPr>
          <a:xfrm>
            <a:off x="4399267" y="2470524"/>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112"/>
          <p:cNvSpPr/>
          <p:nvPr/>
        </p:nvSpPr>
        <p:spPr>
          <a:xfrm>
            <a:off x="4399267" y="2415692"/>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112"/>
          <p:cNvSpPr/>
          <p:nvPr/>
        </p:nvSpPr>
        <p:spPr>
          <a:xfrm>
            <a:off x="4399267" y="2498298"/>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112"/>
          <p:cNvSpPr/>
          <p:nvPr/>
        </p:nvSpPr>
        <p:spPr>
          <a:xfrm>
            <a:off x="4399267" y="2443467"/>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112"/>
          <p:cNvSpPr/>
          <p:nvPr/>
        </p:nvSpPr>
        <p:spPr>
          <a:xfrm>
            <a:off x="4399267" y="2554535"/>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112"/>
          <p:cNvSpPr/>
          <p:nvPr/>
        </p:nvSpPr>
        <p:spPr>
          <a:xfrm>
            <a:off x="4399267" y="2582309"/>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112"/>
          <p:cNvSpPr/>
          <p:nvPr/>
        </p:nvSpPr>
        <p:spPr>
          <a:xfrm>
            <a:off x="4399267" y="2526043"/>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112"/>
          <p:cNvSpPr/>
          <p:nvPr/>
        </p:nvSpPr>
        <p:spPr>
          <a:xfrm>
            <a:off x="4022630" y="2292516"/>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40" name="Google Shape;20040;p112"/>
          <p:cNvGrpSpPr/>
          <p:nvPr/>
        </p:nvGrpSpPr>
        <p:grpSpPr>
          <a:xfrm>
            <a:off x="3245846" y="2291082"/>
            <a:ext cx="361730" cy="358919"/>
            <a:chOff x="3654238" y="2368833"/>
            <a:chExt cx="302475" cy="300125"/>
          </a:xfrm>
        </p:grpSpPr>
        <p:sp>
          <p:nvSpPr>
            <p:cNvPr id="20041" name="Google Shape;20041;p112"/>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112"/>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112"/>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112"/>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112"/>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112"/>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112"/>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112"/>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112"/>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112"/>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112"/>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112"/>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3" name="Google Shape;20053;p112"/>
          <p:cNvGrpSpPr/>
          <p:nvPr/>
        </p:nvGrpSpPr>
        <p:grpSpPr>
          <a:xfrm>
            <a:off x="2544498" y="2291052"/>
            <a:ext cx="353179" cy="355332"/>
            <a:chOff x="3195213" y="2368808"/>
            <a:chExt cx="295325" cy="297125"/>
          </a:xfrm>
        </p:grpSpPr>
        <p:sp>
          <p:nvSpPr>
            <p:cNvPr id="20054" name="Google Shape;20054;p112"/>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112"/>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112"/>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112"/>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112"/>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112"/>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112"/>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112"/>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112"/>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112"/>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112"/>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112"/>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6" name="Google Shape;20066;p112"/>
          <p:cNvGrpSpPr/>
          <p:nvPr/>
        </p:nvGrpSpPr>
        <p:grpSpPr>
          <a:xfrm>
            <a:off x="1781203" y="2291860"/>
            <a:ext cx="368158" cy="355302"/>
            <a:chOff x="2684388" y="2369483"/>
            <a:chExt cx="307850" cy="297100"/>
          </a:xfrm>
        </p:grpSpPr>
        <p:sp>
          <p:nvSpPr>
            <p:cNvPr id="20067" name="Google Shape;20067;p112"/>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112"/>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112"/>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112"/>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71" name="Google Shape;20071;p112"/>
          <p:cNvSpPr/>
          <p:nvPr/>
        </p:nvSpPr>
        <p:spPr>
          <a:xfrm>
            <a:off x="1042813" y="2292426"/>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72" name="Google Shape;20072;p112"/>
          <p:cNvGrpSpPr/>
          <p:nvPr/>
        </p:nvGrpSpPr>
        <p:grpSpPr>
          <a:xfrm>
            <a:off x="1041406" y="2835815"/>
            <a:ext cx="356767" cy="356737"/>
            <a:chOff x="2193213" y="2824333"/>
            <a:chExt cx="298325" cy="298300"/>
          </a:xfrm>
        </p:grpSpPr>
        <p:sp>
          <p:nvSpPr>
            <p:cNvPr id="20073" name="Google Shape;20073;p112"/>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112"/>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112"/>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112"/>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112"/>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112"/>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112"/>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112"/>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112"/>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112"/>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112"/>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112"/>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112"/>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112"/>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112"/>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112"/>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89" name="Google Shape;20089;p112"/>
          <p:cNvSpPr/>
          <p:nvPr/>
        </p:nvSpPr>
        <p:spPr>
          <a:xfrm>
            <a:off x="1775487" y="2834342"/>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90" name="Google Shape;20090;p112"/>
          <p:cNvGrpSpPr/>
          <p:nvPr/>
        </p:nvGrpSpPr>
        <p:grpSpPr>
          <a:xfrm>
            <a:off x="2543093" y="2836502"/>
            <a:ext cx="356019" cy="356737"/>
            <a:chOff x="3194038" y="2824908"/>
            <a:chExt cx="297700" cy="298300"/>
          </a:xfrm>
        </p:grpSpPr>
        <p:sp>
          <p:nvSpPr>
            <p:cNvPr id="20091" name="Google Shape;20091;p112"/>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112"/>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112"/>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112"/>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112"/>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112"/>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112"/>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112"/>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9" name="Google Shape;20099;p112"/>
          <p:cNvGrpSpPr/>
          <p:nvPr/>
        </p:nvGrpSpPr>
        <p:grpSpPr>
          <a:xfrm>
            <a:off x="3233738" y="2836323"/>
            <a:ext cx="370281" cy="356946"/>
            <a:chOff x="3644113" y="2824758"/>
            <a:chExt cx="309625" cy="298475"/>
          </a:xfrm>
        </p:grpSpPr>
        <p:sp>
          <p:nvSpPr>
            <p:cNvPr id="20100" name="Google Shape;20100;p112"/>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112"/>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112"/>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3" name="Google Shape;20103;p112"/>
          <p:cNvGrpSpPr/>
          <p:nvPr/>
        </p:nvGrpSpPr>
        <p:grpSpPr>
          <a:xfrm>
            <a:off x="4022685" y="2836502"/>
            <a:ext cx="356019" cy="352492"/>
            <a:chOff x="4176388" y="2824908"/>
            <a:chExt cx="297700" cy="294750"/>
          </a:xfrm>
        </p:grpSpPr>
        <p:sp>
          <p:nvSpPr>
            <p:cNvPr id="20104" name="Google Shape;20104;p112"/>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112"/>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112"/>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112"/>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112"/>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112"/>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112"/>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112"/>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112"/>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112"/>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112"/>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112"/>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112"/>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112"/>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112"/>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9" name="Google Shape;20119;p112"/>
          <p:cNvGrpSpPr/>
          <p:nvPr/>
        </p:nvGrpSpPr>
        <p:grpSpPr>
          <a:xfrm>
            <a:off x="4769597" y="2833722"/>
            <a:ext cx="356019" cy="358112"/>
            <a:chOff x="4673513" y="2822583"/>
            <a:chExt cx="297700" cy="299450"/>
          </a:xfrm>
        </p:grpSpPr>
        <p:sp>
          <p:nvSpPr>
            <p:cNvPr id="20120" name="Google Shape;20120;p112"/>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112"/>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2" name="Google Shape;20122;p112"/>
          <p:cNvGrpSpPr/>
          <p:nvPr/>
        </p:nvGrpSpPr>
        <p:grpSpPr>
          <a:xfrm>
            <a:off x="5512951" y="2843648"/>
            <a:ext cx="357455" cy="338201"/>
            <a:chOff x="5167663" y="2830883"/>
            <a:chExt cx="298900" cy="282800"/>
          </a:xfrm>
        </p:grpSpPr>
        <p:sp>
          <p:nvSpPr>
            <p:cNvPr id="20123" name="Google Shape;20123;p112"/>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112"/>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112"/>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112"/>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7" name="Google Shape;20127;p112"/>
          <p:cNvGrpSpPr/>
          <p:nvPr/>
        </p:nvGrpSpPr>
        <p:grpSpPr>
          <a:xfrm>
            <a:off x="6296159" y="2835994"/>
            <a:ext cx="309768" cy="355123"/>
            <a:chOff x="5695138" y="2824483"/>
            <a:chExt cx="259025" cy="296950"/>
          </a:xfrm>
        </p:grpSpPr>
        <p:sp>
          <p:nvSpPr>
            <p:cNvPr id="20128" name="Google Shape;20128;p112"/>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112"/>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112"/>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112"/>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2" name="Google Shape;20132;p112"/>
          <p:cNvSpPr/>
          <p:nvPr/>
        </p:nvSpPr>
        <p:spPr>
          <a:xfrm>
            <a:off x="6997425" y="2836465"/>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112"/>
          <p:cNvSpPr/>
          <p:nvPr/>
        </p:nvSpPr>
        <p:spPr>
          <a:xfrm>
            <a:off x="7749323" y="2835777"/>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34" name="Google Shape;20134;p112"/>
          <p:cNvGrpSpPr/>
          <p:nvPr/>
        </p:nvGrpSpPr>
        <p:grpSpPr>
          <a:xfrm>
            <a:off x="7751534" y="3421058"/>
            <a:ext cx="351056" cy="355302"/>
            <a:chOff x="6657238" y="3313708"/>
            <a:chExt cx="293550" cy="297100"/>
          </a:xfrm>
        </p:grpSpPr>
        <p:sp>
          <p:nvSpPr>
            <p:cNvPr id="20135" name="Google Shape;20135;p112"/>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112"/>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112"/>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112"/>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112"/>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112"/>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112"/>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112"/>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112"/>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112"/>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112"/>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112"/>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112"/>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112"/>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112"/>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112"/>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51" name="Google Shape;20151;p112"/>
          <p:cNvSpPr/>
          <p:nvPr/>
        </p:nvSpPr>
        <p:spPr>
          <a:xfrm>
            <a:off x="7126312" y="3574088"/>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112"/>
          <p:cNvSpPr/>
          <p:nvPr/>
        </p:nvSpPr>
        <p:spPr>
          <a:xfrm>
            <a:off x="7126312" y="3600427"/>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112"/>
          <p:cNvSpPr/>
          <p:nvPr/>
        </p:nvSpPr>
        <p:spPr>
          <a:xfrm>
            <a:off x="7149811" y="3625362"/>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112"/>
          <p:cNvSpPr/>
          <p:nvPr/>
        </p:nvSpPr>
        <p:spPr>
          <a:xfrm>
            <a:off x="7007411" y="3422450"/>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55" name="Google Shape;20155;p112"/>
          <p:cNvGrpSpPr/>
          <p:nvPr/>
        </p:nvGrpSpPr>
        <p:grpSpPr>
          <a:xfrm>
            <a:off x="6273377" y="3422493"/>
            <a:ext cx="356019" cy="355302"/>
            <a:chOff x="5676088" y="3314908"/>
            <a:chExt cx="297700" cy="297100"/>
          </a:xfrm>
        </p:grpSpPr>
        <p:sp>
          <p:nvSpPr>
            <p:cNvPr id="20156" name="Google Shape;20156;p112"/>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112"/>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8" name="Google Shape;20158;p112"/>
          <p:cNvGrpSpPr/>
          <p:nvPr/>
        </p:nvGrpSpPr>
        <p:grpSpPr>
          <a:xfrm>
            <a:off x="5513639" y="3420341"/>
            <a:ext cx="356049" cy="355332"/>
            <a:chOff x="5168238" y="3313108"/>
            <a:chExt cx="297725" cy="297125"/>
          </a:xfrm>
        </p:grpSpPr>
        <p:sp>
          <p:nvSpPr>
            <p:cNvPr id="20159" name="Google Shape;20159;p112"/>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112"/>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112"/>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112"/>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112"/>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64" name="Google Shape;20164;p112"/>
          <p:cNvSpPr/>
          <p:nvPr/>
        </p:nvSpPr>
        <p:spPr>
          <a:xfrm>
            <a:off x="4760267" y="3419579"/>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65" name="Google Shape;20165;p112"/>
          <p:cNvGrpSpPr/>
          <p:nvPr/>
        </p:nvGrpSpPr>
        <p:grpSpPr>
          <a:xfrm>
            <a:off x="4024091" y="3421058"/>
            <a:ext cx="351056" cy="355302"/>
            <a:chOff x="4177563" y="3313708"/>
            <a:chExt cx="293550" cy="297100"/>
          </a:xfrm>
        </p:grpSpPr>
        <p:sp>
          <p:nvSpPr>
            <p:cNvPr id="20166" name="Google Shape;20166;p112"/>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112"/>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112"/>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112"/>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112"/>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112"/>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112"/>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112"/>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112"/>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112"/>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112"/>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112"/>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112"/>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79" name="Google Shape;20179;p112"/>
          <p:cNvSpPr/>
          <p:nvPr/>
        </p:nvSpPr>
        <p:spPr>
          <a:xfrm>
            <a:off x="3247951" y="3420895"/>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80" name="Google Shape;20180;p112"/>
          <p:cNvGrpSpPr/>
          <p:nvPr/>
        </p:nvGrpSpPr>
        <p:grpSpPr>
          <a:xfrm>
            <a:off x="2543093" y="3421058"/>
            <a:ext cx="354584" cy="354614"/>
            <a:chOff x="3194038" y="3313708"/>
            <a:chExt cx="296500" cy="296525"/>
          </a:xfrm>
        </p:grpSpPr>
        <p:sp>
          <p:nvSpPr>
            <p:cNvPr id="20181" name="Google Shape;20181;p112"/>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112"/>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112"/>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112"/>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112"/>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112"/>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112"/>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112"/>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112"/>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112"/>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1" name="Google Shape;20191;p112"/>
          <p:cNvGrpSpPr/>
          <p:nvPr/>
        </p:nvGrpSpPr>
        <p:grpSpPr>
          <a:xfrm>
            <a:off x="1778362" y="3430745"/>
            <a:ext cx="359577" cy="338051"/>
            <a:chOff x="2682013" y="3321808"/>
            <a:chExt cx="300675" cy="282675"/>
          </a:xfrm>
        </p:grpSpPr>
        <p:sp>
          <p:nvSpPr>
            <p:cNvPr id="20192" name="Google Shape;20192;p112"/>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112"/>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112"/>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5" name="Google Shape;20195;p112"/>
          <p:cNvGrpSpPr/>
          <p:nvPr/>
        </p:nvGrpSpPr>
        <p:grpSpPr>
          <a:xfrm>
            <a:off x="1091246" y="3420341"/>
            <a:ext cx="291261" cy="356737"/>
            <a:chOff x="2234888" y="3313108"/>
            <a:chExt cx="243550" cy="298300"/>
          </a:xfrm>
        </p:grpSpPr>
        <p:sp>
          <p:nvSpPr>
            <p:cNvPr id="20196" name="Google Shape;20196;p112"/>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112"/>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112"/>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112"/>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112"/>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112"/>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112"/>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112"/>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4" name="Google Shape;20204;p112"/>
          <p:cNvGrpSpPr/>
          <p:nvPr/>
        </p:nvGrpSpPr>
        <p:grpSpPr>
          <a:xfrm>
            <a:off x="1058508" y="3989230"/>
            <a:ext cx="357455" cy="356019"/>
            <a:chOff x="2207513" y="3788808"/>
            <a:chExt cx="298900" cy="297700"/>
          </a:xfrm>
        </p:grpSpPr>
        <p:sp>
          <p:nvSpPr>
            <p:cNvPr id="20205" name="Google Shape;20205;p112"/>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112"/>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112"/>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112"/>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112"/>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112"/>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1" name="Google Shape;20211;p112"/>
          <p:cNvGrpSpPr/>
          <p:nvPr/>
        </p:nvGrpSpPr>
        <p:grpSpPr>
          <a:xfrm>
            <a:off x="1781920" y="3990486"/>
            <a:ext cx="353897" cy="354046"/>
            <a:chOff x="2684988" y="3789858"/>
            <a:chExt cx="295925" cy="296050"/>
          </a:xfrm>
        </p:grpSpPr>
        <p:sp>
          <p:nvSpPr>
            <p:cNvPr id="20212" name="Google Shape;20212;p112"/>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112"/>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112"/>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112"/>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112"/>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112"/>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112"/>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112"/>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112"/>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112"/>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112"/>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112"/>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4" name="Google Shape;20224;p112"/>
          <p:cNvGrpSpPr/>
          <p:nvPr/>
        </p:nvGrpSpPr>
        <p:grpSpPr>
          <a:xfrm>
            <a:off x="2544498" y="4004837"/>
            <a:ext cx="356019" cy="326899"/>
            <a:chOff x="3195213" y="3801858"/>
            <a:chExt cx="297700" cy="273350"/>
          </a:xfrm>
        </p:grpSpPr>
        <p:sp>
          <p:nvSpPr>
            <p:cNvPr id="20225" name="Google Shape;20225;p112"/>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112"/>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112"/>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112"/>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112"/>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112"/>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112"/>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2" name="Google Shape;20232;p112"/>
          <p:cNvGrpSpPr/>
          <p:nvPr/>
        </p:nvGrpSpPr>
        <p:grpSpPr>
          <a:xfrm>
            <a:off x="3247999" y="3991263"/>
            <a:ext cx="356019" cy="356139"/>
            <a:chOff x="3656038" y="3790508"/>
            <a:chExt cx="297700" cy="297800"/>
          </a:xfrm>
        </p:grpSpPr>
        <p:sp>
          <p:nvSpPr>
            <p:cNvPr id="20233" name="Google Shape;20233;p112"/>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112"/>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112"/>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112"/>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112"/>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8" name="Google Shape;20238;p112"/>
          <p:cNvGrpSpPr/>
          <p:nvPr/>
        </p:nvGrpSpPr>
        <p:grpSpPr>
          <a:xfrm>
            <a:off x="4031151" y="3989898"/>
            <a:ext cx="355330" cy="353179"/>
            <a:chOff x="3688251" y="4146473"/>
            <a:chExt cx="355330" cy="353179"/>
          </a:xfrm>
        </p:grpSpPr>
        <p:sp>
          <p:nvSpPr>
            <p:cNvPr id="20239" name="Google Shape;20239;p112"/>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112"/>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1" name="Google Shape;20241;p112"/>
          <p:cNvGrpSpPr/>
          <p:nvPr/>
        </p:nvGrpSpPr>
        <p:grpSpPr>
          <a:xfrm>
            <a:off x="4769597" y="3989948"/>
            <a:ext cx="356019" cy="356019"/>
            <a:chOff x="4673513" y="3789408"/>
            <a:chExt cx="297700" cy="297700"/>
          </a:xfrm>
        </p:grpSpPr>
        <p:sp>
          <p:nvSpPr>
            <p:cNvPr id="20242" name="Google Shape;20242;p112"/>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112"/>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112"/>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5" name="Google Shape;20245;p112"/>
          <p:cNvGrpSpPr/>
          <p:nvPr/>
        </p:nvGrpSpPr>
        <p:grpSpPr>
          <a:xfrm>
            <a:off x="5522189" y="3989948"/>
            <a:ext cx="356019" cy="353179"/>
            <a:chOff x="5175388" y="3789408"/>
            <a:chExt cx="297700" cy="295325"/>
          </a:xfrm>
        </p:grpSpPr>
        <p:sp>
          <p:nvSpPr>
            <p:cNvPr id="20246" name="Google Shape;20246;p112"/>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112"/>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112"/>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9" name="Google Shape;20249;p112"/>
          <p:cNvGrpSpPr/>
          <p:nvPr/>
        </p:nvGrpSpPr>
        <p:grpSpPr>
          <a:xfrm>
            <a:off x="6273377" y="3989230"/>
            <a:ext cx="364570" cy="355750"/>
            <a:chOff x="5676088" y="3788808"/>
            <a:chExt cx="304850" cy="297475"/>
          </a:xfrm>
        </p:grpSpPr>
        <p:sp>
          <p:nvSpPr>
            <p:cNvPr id="20250" name="Google Shape;20250;p112"/>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112"/>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112"/>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112"/>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112"/>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112"/>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6" name="Google Shape;20256;p112"/>
          <p:cNvGrpSpPr/>
          <p:nvPr/>
        </p:nvGrpSpPr>
        <p:grpSpPr>
          <a:xfrm>
            <a:off x="6997507" y="3989948"/>
            <a:ext cx="356019" cy="356737"/>
            <a:chOff x="6154163" y="3789408"/>
            <a:chExt cx="297700" cy="298300"/>
          </a:xfrm>
        </p:grpSpPr>
        <p:sp>
          <p:nvSpPr>
            <p:cNvPr id="20257" name="Google Shape;20257;p112"/>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112"/>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112"/>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112"/>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112"/>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112"/>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112"/>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112"/>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112"/>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112"/>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112"/>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112"/>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112"/>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112"/>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112"/>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112"/>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3" name="Google Shape;20273;p112"/>
          <p:cNvGrpSpPr/>
          <p:nvPr/>
        </p:nvGrpSpPr>
        <p:grpSpPr>
          <a:xfrm>
            <a:off x="7740860" y="3992609"/>
            <a:ext cx="356049" cy="353359"/>
            <a:chOff x="6648313" y="3791633"/>
            <a:chExt cx="297725" cy="295475"/>
          </a:xfrm>
        </p:grpSpPr>
        <p:sp>
          <p:nvSpPr>
            <p:cNvPr id="20274" name="Google Shape;20274;p112"/>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112"/>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112"/>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112"/>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112"/>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9" name="Google Shape;20279;p112"/>
          <p:cNvGrpSpPr/>
          <p:nvPr/>
        </p:nvGrpSpPr>
        <p:grpSpPr>
          <a:xfrm>
            <a:off x="4023373" y="1767816"/>
            <a:ext cx="358172" cy="355332"/>
            <a:chOff x="4176963" y="1931283"/>
            <a:chExt cx="299500" cy="297125"/>
          </a:xfrm>
        </p:grpSpPr>
        <p:sp>
          <p:nvSpPr>
            <p:cNvPr id="20280" name="Google Shape;20280;p112"/>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1" name="Google Shape;20281;p112"/>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112"/>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112"/>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112"/>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112"/>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6" name="Google Shape;20286;p112"/>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Infographics Elements</a:t>
            </a:r>
            <a:endParaRPr sz="1600">
              <a:solidFill>
                <a:srgbClr val="FFFFFF"/>
              </a:solidFill>
            </a:endParaRPr>
          </a:p>
        </p:txBody>
      </p:sp>
      <p:sp>
        <p:nvSpPr>
          <p:cNvPr id="20287" name="Google Shape;20287;p112"/>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Premium Icons</a:t>
            </a:r>
            <a:endParaRPr sz="2400">
              <a:solidFill>
                <a:srgbClr val="FFFFFF"/>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291"/>
        <p:cNvGrpSpPr/>
        <p:nvPr/>
      </p:nvGrpSpPr>
      <p:grpSpPr>
        <a:xfrm>
          <a:off x="0" y="0"/>
          <a:ext cx="0" cy="0"/>
          <a:chOff x="0" y="0"/>
          <a:chExt cx="0" cy="0"/>
        </a:xfrm>
      </p:grpSpPr>
      <p:pic>
        <p:nvPicPr>
          <p:cNvPr id="20292" name="Google Shape;20292;p11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3"/>
          <p:cNvSpPr txBox="1">
            <a:spLocks noGrp="1"/>
          </p:cNvSpPr>
          <p:nvPr>
            <p:ph type="title"/>
          </p:nvPr>
        </p:nvSpPr>
        <p:spPr>
          <a:xfrm>
            <a:off x="456525" y="351225"/>
            <a:ext cx="2336700" cy="7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Algorithm</a:t>
            </a:r>
            <a:endParaRPr/>
          </a:p>
        </p:txBody>
      </p:sp>
      <p:pic>
        <p:nvPicPr>
          <p:cNvPr id="360" name="Google Shape;360;p43"/>
          <p:cNvPicPr preferRelativeResize="0"/>
          <p:nvPr/>
        </p:nvPicPr>
        <p:blipFill>
          <a:blip r:embed="rId3">
            <a:alphaModFix/>
          </a:blip>
          <a:stretch>
            <a:fillRect/>
          </a:stretch>
        </p:blipFill>
        <p:spPr>
          <a:xfrm>
            <a:off x="3425275" y="305025"/>
            <a:ext cx="4421125" cy="4533448"/>
          </a:xfrm>
          <a:prstGeom prst="rect">
            <a:avLst/>
          </a:prstGeom>
          <a:noFill/>
          <a:ln>
            <a:noFill/>
          </a:ln>
        </p:spPr>
      </p:pic>
      <p:pic>
        <p:nvPicPr>
          <p:cNvPr id="361" name="Google Shape;361;p43"/>
          <p:cNvPicPr preferRelativeResize="0"/>
          <p:nvPr/>
        </p:nvPicPr>
        <p:blipFill>
          <a:blip r:embed="rId4">
            <a:alphaModFix/>
          </a:blip>
          <a:stretch>
            <a:fillRect/>
          </a:stretch>
        </p:blipFill>
        <p:spPr>
          <a:xfrm>
            <a:off x="7231701" y="1549952"/>
            <a:ext cx="382259" cy="386231"/>
          </a:xfrm>
          <a:prstGeom prst="rect">
            <a:avLst/>
          </a:prstGeom>
          <a:noFill/>
          <a:ln>
            <a:noFill/>
          </a:ln>
        </p:spPr>
      </p:pic>
      <p:pic>
        <p:nvPicPr>
          <p:cNvPr id="362" name="Google Shape;362;p43"/>
          <p:cNvPicPr preferRelativeResize="0"/>
          <p:nvPr/>
        </p:nvPicPr>
        <p:blipFill>
          <a:blip r:embed="rId4">
            <a:alphaModFix/>
          </a:blip>
          <a:stretch>
            <a:fillRect/>
          </a:stretch>
        </p:blipFill>
        <p:spPr>
          <a:xfrm>
            <a:off x="6031203" y="697241"/>
            <a:ext cx="382259" cy="386231"/>
          </a:xfrm>
          <a:prstGeom prst="rect">
            <a:avLst/>
          </a:prstGeom>
          <a:noFill/>
          <a:ln>
            <a:noFill/>
          </a:ln>
        </p:spPr>
      </p:pic>
      <p:pic>
        <p:nvPicPr>
          <p:cNvPr id="363" name="Google Shape;363;p43"/>
          <p:cNvPicPr preferRelativeResize="0"/>
          <p:nvPr/>
        </p:nvPicPr>
        <p:blipFill>
          <a:blip r:embed="rId4">
            <a:alphaModFix/>
          </a:blip>
          <a:stretch>
            <a:fillRect/>
          </a:stretch>
        </p:blipFill>
        <p:spPr>
          <a:xfrm>
            <a:off x="4326787" y="1829835"/>
            <a:ext cx="382259" cy="386231"/>
          </a:xfrm>
          <a:prstGeom prst="rect">
            <a:avLst/>
          </a:prstGeom>
          <a:noFill/>
          <a:ln>
            <a:noFill/>
          </a:ln>
        </p:spPr>
      </p:pic>
      <p:pic>
        <p:nvPicPr>
          <p:cNvPr id="364" name="Google Shape;364;p43"/>
          <p:cNvPicPr preferRelativeResize="0"/>
          <p:nvPr/>
        </p:nvPicPr>
        <p:blipFill>
          <a:blip r:embed="rId4">
            <a:alphaModFix/>
          </a:blip>
          <a:stretch>
            <a:fillRect/>
          </a:stretch>
        </p:blipFill>
        <p:spPr>
          <a:xfrm>
            <a:off x="6979182" y="3926576"/>
            <a:ext cx="382259" cy="386231"/>
          </a:xfrm>
          <a:prstGeom prst="rect">
            <a:avLst/>
          </a:prstGeom>
          <a:noFill/>
          <a:ln>
            <a:noFill/>
          </a:ln>
        </p:spPr>
      </p:pic>
      <p:pic>
        <p:nvPicPr>
          <p:cNvPr id="365" name="Google Shape;365;p43"/>
          <p:cNvPicPr preferRelativeResize="0"/>
          <p:nvPr/>
        </p:nvPicPr>
        <p:blipFill>
          <a:blip r:embed="rId4">
            <a:alphaModFix/>
          </a:blip>
          <a:stretch>
            <a:fillRect/>
          </a:stretch>
        </p:blipFill>
        <p:spPr>
          <a:xfrm>
            <a:off x="4898374" y="3926576"/>
            <a:ext cx="382259" cy="386231"/>
          </a:xfrm>
          <a:prstGeom prst="rect">
            <a:avLst/>
          </a:prstGeom>
          <a:noFill/>
          <a:ln>
            <a:noFill/>
          </a:ln>
        </p:spPr>
      </p:pic>
      <p:pic>
        <p:nvPicPr>
          <p:cNvPr id="366" name="Google Shape;366;p43"/>
          <p:cNvPicPr preferRelativeResize="0"/>
          <p:nvPr/>
        </p:nvPicPr>
        <p:blipFill>
          <a:blip r:embed="rId4">
            <a:alphaModFix/>
          </a:blip>
          <a:stretch>
            <a:fillRect/>
          </a:stretch>
        </p:blipFill>
        <p:spPr>
          <a:xfrm>
            <a:off x="4570372" y="3120915"/>
            <a:ext cx="382259" cy="386231"/>
          </a:xfrm>
          <a:prstGeom prst="rect">
            <a:avLst/>
          </a:prstGeom>
          <a:noFill/>
          <a:ln>
            <a:noFill/>
          </a:ln>
        </p:spPr>
      </p:pic>
      <p:pic>
        <p:nvPicPr>
          <p:cNvPr id="367" name="Google Shape;367;p43"/>
          <p:cNvPicPr preferRelativeResize="0"/>
          <p:nvPr/>
        </p:nvPicPr>
        <p:blipFill>
          <a:blip r:embed="rId4">
            <a:alphaModFix/>
          </a:blip>
          <a:stretch>
            <a:fillRect/>
          </a:stretch>
        </p:blipFill>
        <p:spPr>
          <a:xfrm>
            <a:off x="6240515" y="3926576"/>
            <a:ext cx="382259" cy="386231"/>
          </a:xfrm>
          <a:prstGeom prst="rect">
            <a:avLst/>
          </a:prstGeom>
          <a:noFill/>
          <a:ln>
            <a:noFill/>
          </a:ln>
        </p:spPr>
      </p:pic>
      <p:pic>
        <p:nvPicPr>
          <p:cNvPr id="368" name="Google Shape;368;p43"/>
          <p:cNvPicPr preferRelativeResize="0"/>
          <p:nvPr/>
        </p:nvPicPr>
        <p:blipFill>
          <a:blip r:embed="rId4">
            <a:alphaModFix/>
          </a:blip>
          <a:stretch>
            <a:fillRect/>
          </a:stretch>
        </p:blipFill>
        <p:spPr>
          <a:xfrm>
            <a:off x="5648932" y="1497295"/>
            <a:ext cx="382259" cy="386231"/>
          </a:xfrm>
          <a:prstGeom prst="rect">
            <a:avLst/>
          </a:prstGeom>
          <a:noFill/>
          <a:ln>
            <a:noFill/>
          </a:ln>
        </p:spPr>
      </p:pic>
      <p:pic>
        <p:nvPicPr>
          <p:cNvPr id="369" name="Google Shape;369;p43"/>
          <p:cNvPicPr preferRelativeResize="0"/>
          <p:nvPr/>
        </p:nvPicPr>
        <p:blipFill>
          <a:blip r:embed="rId4">
            <a:alphaModFix/>
          </a:blip>
          <a:stretch>
            <a:fillRect/>
          </a:stretch>
        </p:blipFill>
        <p:spPr>
          <a:xfrm>
            <a:off x="4188113" y="1357427"/>
            <a:ext cx="382259" cy="386231"/>
          </a:xfrm>
          <a:prstGeom prst="rect">
            <a:avLst/>
          </a:prstGeom>
          <a:noFill/>
          <a:ln>
            <a:noFill/>
          </a:ln>
        </p:spPr>
      </p:pic>
      <p:pic>
        <p:nvPicPr>
          <p:cNvPr id="370" name="Google Shape;370;p43"/>
          <p:cNvPicPr preferRelativeResize="0"/>
          <p:nvPr/>
        </p:nvPicPr>
        <p:blipFill>
          <a:blip r:embed="rId4">
            <a:alphaModFix/>
          </a:blip>
          <a:stretch>
            <a:fillRect/>
          </a:stretch>
        </p:blipFill>
        <p:spPr>
          <a:xfrm>
            <a:off x="6475472" y="2734686"/>
            <a:ext cx="382259" cy="386231"/>
          </a:xfrm>
          <a:prstGeom prst="rect">
            <a:avLst/>
          </a:prstGeom>
          <a:noFill/>
          <a:ln>
            <a:noFill/>
          </a:ln>
        </p:spPr>
      </p:pic>
      <p:pic>
        <p:nvPicPr>
          <p:cNvPr id="371" name="Google Shape;371;p43"/>
          <p:cNvPicPr preferRelativeResize="0"/>
          <p:nvPr/>
        </p:nvPicPr>
        <p:blipFill>
          <a:blip r:embed="rId4">
            <a:alphaModFix/>
          </a:blip>
          <a:stretch>
            <a:fillRect/>
          </a:stretch>
        </p:blipFill>
        <p:spPr>
          <a:xfrm>
            <a:off x="6031203" y="3190099"/>
            <a:ext cx="382259" cy="386231"/>
          </a:xfrm>
          <a:prstGeom prst="rect">
            <a:avLst/>
          </a:prstGeom>
          <a:noFill/>
          <a:ln>
            <a:noFill/>
          </a:ln>
        </p:spPr>
      </p:pic>
      <p:sp>
        <p:nvSpPr>
          <p:cNvPr id="372" name="Google Shape;372;p43"/>
          <p:cNvSpPr/>
          <p:nvPr/>
        </p:nvSpPr>
        <p:spPr>
          <a:xfrm>
            <a:off x="6045589" y="1689246"/>
            <a:ext cx="1201668" cy="67882"/>
          </a:xfrm>
          <a:custGeom>
            <a:avLst/>
            <a:gdLst/>
            <a:ahLst/>
            <a:cxnLst/>
            <a:rect l="l" t="t" r="r" b="b"/>
            <a:pathLst>
              <a:path w="49365" h="2760" extrusionOk="0">
                <a:moveTo>
                  <a:pt x="49365" y="2760"/>
                </a:moveTo>
                <a:cubicBezTo>
                  <a:pt x="44694" y="2335"/>
                  <a:pt x="29567" y="637"/>
                  <a:pt x="21339" y="212"/>
                </a:cubicBezTo>
                <a:cubicBezTo>
                  <a:pt x="13112" y="-213"/>
                  <a:pt x="3557" y="212"/>
                  <a:pt x="0" y="212"/>
                </a:cubicBezTo>
              </a:path>
            </a:pathLst>
          </a:custGeom>
          <a:noFill/>
          <a:ln w="19050" cap="flat" cmpd="sng">
            <a:solidFill>
              <a:schemeClr val="dk2"/>
            </a:solidFill>
            <a:prstDash val="solid"/>
            <a:round/>
            <a:headEnd type="none" w="med" len="med"/>
            <a:tailEnd type="none" w="med" len="med"/>
          </a:ln>
        </p:spPr>
      </p:sp>
      <p:sp>
        <p:nvSpPr>
          <p:cNvPr id="373" name="Google Shape;373;p43"/>
          <p:cNvSpPr/>
          <p:nvPr/>
        </p:nvSpPr>
        <p:spPr>
          <a:xfrm>
            <a:off x="6332429" y="1122674"/>
            <a:ext cx="945828" cy="430806"/>
          </a:xfrm>
          <a:custGeom>
            <a:avLst/>
            <a:gdLst/>
            <a:ahLst/>
            <a:cxnLst/>
            <a:rect l="l" t="t" r="r" b="b"/>
            <a:pathLst>
              <a:path w="38855" h="17516" extrusionOk="0">
                <a:moveTo>
                  <a:pt x="38855" y="17516"/>
                </a:moveTo>
                <a:cubicBezTo>
                  <a:pt x="34290" y="16508"/>
                  <a:pt x="17942" y="14384"/>
                  <a:pt x="11466" y="11465"/>
                </a:cubicBezTo>
                <a:cubicBezTo>
                  <a:pt x="4990" y="8546"/>
                  <a:pt x="1911" y="1911"/>
                  <a:pt x="0" y="0"/>
                </a:cubicBezTo>
              </a:path>
            </a:pathLst>
          </a:custGeom>
          <a:noFill/>
          <a:ln w="19050" cap="flat" cmpd="sng">
            <a:solidFill>
              <a:schemeClr val="dk2"/>
            </a:solidFill>
            <a:prstDash val="solid"/>
            <a:round/>
            <a:headEnd type="none" w="med" len="med"/>
            <a:tailEnd type="none" w="med" len="med"/>
          </a:ln>
        </p:spPr>
      </p:sp>
      <p:sp>
        <p:nvSpPr>
          <p:cNvPr id="374" name="Google Shape;374;p43"/>
          <p:cNvSpPr/>
          <p:nvPr/>
        </p:nvSpPr>
        <p:spPr>
          <a:xfrm>
            <a:off x="4518379" y="1547929"/>
            <a:ext cx="1131902" cy="154358"/>
          </a:xfrm>
          <a:custGeom>
            <a:avLst/>
            <a:gdLst/>
            <a:ahLst/>
            <a:cxnLst/>
            <a:rect l="l" t="t" r="r" b="b"/>
            <a:pathLst>
              <a:path w="46499" h="6276" extrusionOk="0">
                <a:moveTo>
                  <a:pt x="46499" y="6276"/>
                </a:moveTo>
                <a:cubicBezTo>
                  <a:pt x="42093" y="5321"/>
                  <a:pt x="27815" y="1553"/>
                  <a:pt x="20065" y="544"/>
                </a:cubicBezTo>
                <a:cubicBezTo>
                  <a:pt x="12315" y="-464"/>
                  <a:pt x="3344" y="278"/>
                  <a:pt x="0" y="225"/>
                </a:cubicBezTo>
              </a:path>
            </a:pathLst>
          </a:custGeom>
          <a:noFill/>
          <a:ln w="19050" cap="flat" cmpd="sng">
            <a:solidFill>
              <a:schemeClr val="dk2"/>
            </a:solidFill>
            <a:prstDash val="solid"/>
            <a:round/>
            <a:headEnd type="none" w="med" len="med"/>
            <a:tailEnd type="none" w="med" len="med"/>
          </a:ln>
        </p:spPr>
      </p:sp>
      <p:sp>
        <p:nvSpPr>
          <p:cNvPr id="375" name="Google Shape;375;p43"/>
          <p:cNvSpPr/>
          <p:nvPr/>
        </p:nvSpPr>
        <p:spPr>
          <a:xfrm>
            <a:off x="4417605" y="1749289"/>
            <a:ext cx="54259" cy="94002"/>
          </a:xfrm>
          <a:custGeom>
            <a:avLst/>
            <a:gdLst/>
            <a:ahLst/>
            <a:cxnLst/>
            <a:rect l="l" t="t" r="r" b="b"/>
            <a:pathLst>
              <a:path w="2229" h="3822" extrusionOk="0">
                <a:moveTo>
                  <a:pt x="0" y="0"/>
                </a:moveTo>
                <a:cubicBezTo>
                  <a:pt x="372" y="637"/>
                  <a:pt x="1858" y="3185"/>
                  <a:pt x="2229" y="3822"/>
                </a:cubicBezTo>
              </a:path>
            </a:pathLst>
          </a:custGeom>
          <a:noFill/>
          <a:ln w="28575" cap="flat" cmpd="sng">
            <a:solidFill>
              <a:schemeClr val="dk2"/>
            </a:solidFill>
            <a:prstDash val="solid"/>
            <a:round/>
            <a:headEnd type="none" w="med" len="med"/>
            <a:tailEnd type="none" w="med" len="med"/>
          </a:ln>
        </p:spPr>
      </p:sp>
      <p:sp>
        <p:nvSpPr>
          <p:cNvPr id="376" name="Google Shape;376;p43"/>
          <p:cNvSpPr/>
          <p:nvPr/>
        </p:nvSpPr>
        <p:spPr>
          <a:xfrm>
            <a:off x="4588142" y="916728"/>
            <a:ext cx="1488520" cy="542762"/>
          </a:xfrm>
          <a:custGeom>
            <a:avLst/>
            <a:gdLst/>
            <a:ahLst/>
            <a:cxnLst/>
            <a:rect l="l" t="t" r="r" b="b"/>
            <a:pathLst>
              <a:path w="61149" h="22068" extrusionOk="0">
                <a:moveTo>
                  <a:pt x="0" y="22068"/>
                </a:moveTo>
                <a:cubicBezTo>
                  <a:pt x="5786" y="20900"/>
                  <a:pt x="26328" y="18459"/>
                  <a:pt x="34715" y="15062"/>
                </a:cubicBezTo>
                <a:cubicBezTo>
                  <a:pt x="43102" y="11665"/>
                  <a:pt x="45915" y="4181"/>
                  <a:pt x="50321" y="1686"/>
                </a:cubicBezTo>
                <a:cubicBezTo>
                  <a:pt x="54727" y="-809"/>
                  <a:pt x="59344" y="359"/>
                  <a:pt x="61149" y="93"/>
                </a:cubicBezTo>
              </a:path>
            </a:pathLst>
          </a:custGeom>
          <a:noFill/>
          <a:ln w="19050" cap="flat" cmpd="sng">
            <a:solidFill>
              <a:schemeClr val="dk2"/>
            </a:solidFill>
            <a:prstDash val="solid"/>
            <a:round/>
            <a:headEnd type="none" w="med" len="med"/>
            <a:tailEnd type="none" w="med" len="med"/>
          </a:ln>
        </p:spPr>
      </p:sp>
      <p:sp>
        <p:nvSpPr>
          <p:cNvPr id="377" name="Google Shape;377;p43"/>
          <p:cNvSpPr/>
          <p:nvPr/>
        </p:nvSpPr>
        <p:spPr>
          <a:xfrm>
            <a:off x="4712186" y="1851134"/>
            <a:ext cx="984605" cy="203647"/>
          </a:xfrm>
          <a:custGeom>
            <a:avLst/>
            <a:gdLst/>
            <a:ahLst/>
            <a:cxnLst/>
            <a:rect l="l" t="t" r="r" b="b"/>
            <a:pathLst>
              <a:path w="40448" h="8280" extrusionOk="0">
                <a:moveTo>
                  <a:pt x="0" y="8280"/>
                </a:moveTo>
                <a:cubicBezTo>
                  <a:pt x="4884" y="7537"/>
                  <a:pt x="22560" y="5201"/>
                  <a:pt x="29301" y="3821"/>
                </a:cubicBezTo>
                <a:cubicBezTo>
                  <a:pt x="36042" y="2441"/>
                  <a:pt x="38590" y="637"/>
                  <a:pt x="40448" y="0"/>
                </a:cubicBezTo>
              </a:path>
            </a:pathLst>
          </a:custGeom>
          <a:noFill/>
          <a:ln w="19050" cap="flat" cmpd="sng">
            <a:solidFill>
              <a:schemeClr val="dk2"/>
            </a:solidFill>
            <a:prstDash val="solid"/>
            <a:round/>
            <a:headEnd type="none" w="med" len="med"/>
            <a:tailEnd type="none" w="med" len="med"/>
          </a:ln>
        </p:spPr>
      </p:sp>
      <p:sp>
        <p:nvSpPr>
          <p:cNvPr id="378" name="Google Shape;378;p43"/>
          <p:cNvSpPr/>
          <p:nvPr/>
        </p:nvSpPr>
        <p:spPr>
          <a:xfrm>
            <a:off x="4890487" y="1936181"/>
            <a:ext cx="945866" cy="1215166"/>
          </a:xfrm>
          <a:custGeom>
            <a:avLst/>
            <a:gdLst/>
            <a:ahLst/>
            <a:cxnLst/>
            <a:rect l="l" t="t" r="r" b="b"/>
            <a:pathLst>
              <a:path w="36626" h="47136" extrusionOk="0">
                <a:moveTo>
                  <a:pt x="0" y="47136"/>
                </a:moveTo>
                <a:cubicBezTo>
                  <a:pt x="3981" y="43580"/>
                  <a:pt x="17783" y="33653"/>
                  <a:pt x="23887" y="25797"/>
                </a:cubicBezTo>
                <a:cubicBezTo>
                  <a:pt x="29991" y="17941"/>
                  <a:pt x="34503" y="4300"/>
                  <a:pt x="36626" y="0"/>
                </a:cubicBezTo>
              </a:path>
            </a:pathLst>
          </a:custGeom>
          <a:noFill/>
          <a:ln w="19050" cap="flat" cmpd="sng">
            <a:solidFill>
              <a:schemeClr val="dk2"/>
            </a:solidFill>
            <a:prstDash val="solid"/>
            <a:round/>
            <a:headEnd type="none" w="med" len="med"/>
            <a:tailEnd type="none" w="med" len="med"/>
          </a:ln>
        </p:spPr>
      </p:sp>
      <p:sp>
        <p:nvSpPr>
          <p:cNvPr id="379" name="Google Shape;379;p43"/>
          <p:cNvSpPr/>
          <p:nvPr/>
        </p:nvSpPr>
        <p:spPr>
          <a:xfrm>
            <a:off x="4588142" y="2242774"/>
            <a:ext cx="244472" cy="838124"/>
          </a:xfrm>
          <a:custGeom>
            <a:avLst/>
            <a:gdLst/>
            <a:ahLst/>
            <a:cxnLst/>
            <a:rect l="l" t="t" r="r" b="b"/>
            <a:pathLst>
              <a:path w="10043" h="34077" extrusionOk="0">
                <a:moveTo>
                  <a:pt x="0" y="0"/>
                </a:moveTo>
                <a:cubicBezTo>
                  <a:pt x="1593" y="2548"/>
                  <a:pt x="8122" y="9608"/>
                  <a:pt x="9555" y="15287"/>
                </a:cubicBezTo>
                <a:cubicBezTo>
                  <a:pt x="10988" y="20967"/>
                  <a:pt x="8759" y="30945"/>
                  <a:pt x="8600" y="34077"/>
                </a:cubicBezTo>
              </a:path>
            </a:pathLst>
          </a:custGeom>
          <a:noFill/>
          <a:ln w="19050" cap="flat" cmpd="sng">
            <a:solidFill>
              <a:schemeClr val="dk2"/>
            </a:solidFill>
            <a:prstDash val="solid"/>
            <a:round/>
            <a:headEnd type="none" w="med" len="med"/>
            <a:tailEnd type="none" w="med" len="med"/>
          </a:ln>
        </p:spPr>
      </p:sp>
      <p:sp>
        <p:nvSpPr>
          <p:cNvPr id="380" name="Google Shape;380;p43"/>
          <p:cNvSpPr/>
          <p:nvPr/>
        </p:nvSpPr>
        <p:spPr>
          <a:xfrm>
            <a:off x="4797479" y="3550849"/>
            <a:ext cx="232568" cy="399497"/>
          </a:xfrm>
          <a:custGeom>
            <a:avLst/>
            <a:gdLst/>
            <a:ahLst/>
            <a:cxnLst/>
            <a:rect l="l" t="t" r="r" b="b"/>
            <a:pathLst>
              <a:path w="9554" h="16243" extrusionOk="0">
                <a:moveTo>
                  <a:pt x="0" y="0"/>
                </a:moveTo>
                <a:cubicBezTo>
                  <a:pt x="796" y="1752"/>
                  <a:pt x="3185" y="7803"/>
                  <a:pt x="4777" y="10510"/>
                </a:cubicBezTo>
                <a:cubicBezTo>
                  <a:pt x="6369" y="13217"/>
                  <a:pt x="8758" y="15288"/>
                  <a:pt x="9554" y="16243"/>
                </a:cubicBezTo>
              </a:path>
            </a:pathLst>
          </a:custGeom>
          <a:noFill/>
          <a:ln w="19050" cap="flat" cmpd="sng">
            <a:solidFill>
              <a:schemeClr val="dk2"/>
            </a:solidFill>
            <a:prstDash val="solid"/>
            <a:round/>
            <a:headEnd type="none" w="med" len="med"/>
            <a:tailEnd type="none" w="med" len="med"/>
          </a:ln>
        </p:spPr>
      </p:sp>
      <p:sp>
        <p:nvSpPr>
          <p:cNvPr id="381" name="Google Shape;381;p43"/>
          <p:cNvSpPr/>
          <p:nvPr/>
        </p:nvSpPr>
        <p:spPr>
          <a:xfrm>
            <a:off x="5208339" y="1945109"/>
            <a:ext cx="689988" cy="2028768"/>
          </a:xfrm>
          <a:custGeom>
            <a:avLst/>
            <a:gdLst/>
            <a:ahLst/>
            <a:cxnLst/>
            <a:rect l="l" t="t" r="r" b="b"/>
            <a:pathLst>
              <a:path w="28345" h="82487" extrusionOk="0">
                <a:moveTo>
                  <a:pt x="28345" y="0"/>
                </a:moveTo>
                <a:cubicBezTo>
                  <a:pt x="26540" y="8918"/>
                  <a:pt x="22241" y="39758"/>
                  <a:pt x="17517" y="53506"/>
                </a:cubicBezTo>
                <a:cubicBezTo>
                  <a:pt x="12793" y="67254"/>
                  <a:pt x="2920" y="77657"/>
                  <a:pt x="0" y="82487"/>
                </a:cubicBezTo>
              </a:path>
            </a:pathLst>
          </a:custGeom>
          <a:noFill/>
          <a:ln w="19050" cap="flat" cmpd="sng">
            <a:solidFill>
              <a:schemeClr val="dk2"/>
            </a:solidFill>
            <a:prstDash val="solid"/>
            <a:round/>
            <a:headEnd type="none" w="med" len="med"/>
            <a:tailEnd type="none" w="med" len="med"/>
          </a:ln>
        </p:spPr>
      </p:sp>
      <p:sp>
        <p:nvSpPr>
          <p:cNvPr id="382" name="Google Shape;382;p43"/>
          <p:cNvSpPr/>
          <p:nvPr/>
        </p:nvSpPr>
        <p:spPr>
          <a:xfrm>
            <a:off x="4968015" y="3292362"/>
            <a:ext cx="1100890" cy="141003"/>
          </a:xfrm>
          <a:custGeom>
            <a:avLst/>
            <a:gdLst/>
            <a:ahLst/>
            <a:cxnLst/>
            <a:rect l="l" t="t" r="r" b="b"/>
            <a:pathLst>
              <a:path w="45225" h="5733" extrusionOk="0">
                <a:moveTo>
                  <a:pt x="0" y="0"/>
                </a:moveTo>
                <a:cubicBezTo>
                  <a:pt x="5520" y="212"/>
                  <a:pt x="25585" y="319"/>
                  <a:pt x="33122" y="1274"/>
                </a:cubicBezTo>
                <a:cubicBezTo>
                  <a:pt x="40660" y="2230"/>
                  <a:pt x="43208" y="4990"/>
                  <a:pt x="45225" y="5733"/>
                </a:cubicBezTo>
              </a:path>
            </a:pathLst>
          </a:custGeom>
          <a:noFill/>
          <a:ln w="19050" cap="flat" cmpd="sng">
            <a:solidFill>
              <a:schemeClr val="dk2"/>
            </a:solidFill>
            <a:prstDash val="solid"/>
            <a:round/>
            <a:headEnd type="none" w="med" len="med"/>
            <a:tailEnd type="none" w="med" len="med"/>
          </a:ln>
        </p:spPr>
      </p:sp>
      <p:sp>
        <p:nvSpPr>
          <p:cNvPr id="383" name="Google Shape;383;p43"/>
          <p:cNvSpPr/>
          <p:nvPr/>
        </p:nvSpPr>
        <p:spPr>
          <a:xfrm>
            <a:off x="6681291" y="1952954"/>
            <a:ext cx="658976" cy="791147"/>
          </a:xfrm>
          <a:custGeom>
            <a:avLst/>
            <a:gdLst/>
            <a:ahLst/>
            <a:cxnLst/>
            <a:rect l="l" t="t" r="r" b="b"/>
            <a:pathLst>
              <a:path w="27071" h="32167" extrusionOk="0">
                <a:moveTo>
                  <a:pt x="27071" y="0"/>
                </a:moveTo>
                <a:cubicBezTo>
                  <a:pt x="26169" y="2229"/>
                  <a:pt x="25691" y="9342"/>
                  <a:pt x="21657" y="13376"/>
                </a:cubicBezTo>
                <a:cubicBezTo>
                  <a:pt x="17623" y="17410"/>
                  <a:pt x="6476" y="21073"/>
                  <a:pt x="2866" y="24205"/>
                </a:cubicBezTo>
                <a:cubicBezTo>
                  <a:pt x="-743" y="27337"/>
                  <a:pt x="478" y="30840"/>
                  <a:pt x="0" y="32167"/>
                </a:cubicBezTo>
              </a:path>
            </a:pathLst>
          </a:custGeom>
          <a:noFill/>
          <a:ln w="19050" cap="flat" cmpd="sng">
            <a:solidFill>
              <a:schemeClr val="dk2"/>
            </a:solidFill>
            <a:prstDash val="solid"/>
            <a:round/>
            <a:headEnd type="none" w="med" len="med"/>
            <a:tailEnd type="none" w="med" len="med"/>
          </a:ln>
        </p:spPr>
      </p:sp>
      <p:sp>
        <p:nvSpPr>
          <p:cNvPr id="384" name="Google Shape;384;p43"/>
          <p:cNvSpPr/>
          <p:nvPr/>
        </p:nvSpPr>
        <p:spPr>
          <a:xfrm>
            <a:off x="5983567" y="1898109"/>
            <a:ext cx="635729" cy="838148"/>
          </a:xfrm>
          <a:custGeom>
            <a:avLst/>
            <a:gdLst/>
            <a:ahLst/>
            <a:cxnLst/>
            <a:rect l="l" t="t" r="r" b="b"/>
            <a:pathLst>
              <a:path w="26116" h="34078" extrusionOk="0">
                <a:moveTo>
                  <a:pt x="0" y="0"/>
                </a:moveTo>
                <a:cubicBezTo>
                  <a:pt x="3450" y="2867"/>
                  <a:pt x="16349" y="11519"/>
                  <a:pt x="20702" y="17199"/>
                </a:cubicBezTo>
                <a:cubicBezTo>
                  <a:pt x="25055" y="22879"/>
                  <a:pt x="25214" y="31265"/>
                  <a:pt x="26116" y="34078"/>
                </a:cubicBezTo>
              </a:path>
            </a:pathLst>
          </a:custGeom>
          <a:noFill/>
          <a:ln w="19050" cap="flat" cmpd="sng">
            <a:solidFill>
              <a:schemeClr val="dk2"/>
            </a:solidFill>
            <a:prstDash val="solid"/>
            <a:round/>
            <a:headEnd type="none" w="med" len="med"/>
            <a:tailEnd type="none" w="med" len="med"/>
          </a:ln>
        </p:spPr>
      </p:sp>
      <p:sp>
        <p:nvSpPr>
          <p:cNvPr id="385" name="Google Shape;385;p43"/>
          <p:cNvSpPr/>
          <p:nvPr/>
        </p:nvSpPr>
        <p:spPr>
          <a:xfrm>
            <a:off x="6712302" y="3120054"/>
            <a:ext cx="449655" cy="814636"/>
          </a:xfrm>
          <a:custGeom>
            <a:avLst/>
            <a:gdLst/>
            <a:ahLst/>
            <a:cxnLst/>
            <a:rect l="l" t="t" r="r" b="b"/>
            <a:pathLst>
              <a:path w="18472" h="33122" extrusionOk="0">
                <a:moveTo>
                  <a:pt x="0" y="0"/>
                </a:moveTo>
                <a:cubicBezTo>
                  <a:pt x="2283" y="3238"/>
                  <a:pt x="10616" y="13907"/>
                  <a:pt x="13695" y="19427"/>
                </a:cubicBezTo>
                <a:cubicBezTo>
                  <a:pt x="16774" y="24947"/>
                  <a:pt x="17676" y="30840"/>
                  <a:pt x="18472" y="33122"/>
                </a:cubicBezTo>
              </a:path>
            </a:pathLst>
          </a:custGeom>
          <a:noFill/>
          <a:ln w="19050" cap="flat" cmpd="sng">
            <a:solidFill>
              <a:schemeClr val="dk2"/>
            </a:solidFill>
            <a:prstDash val="solid"/>
            <a:round/>
            <a:headEnd type="none" w="med" len="med"/>
            <a:tailEnd type="none" w="med" len="med"/>
          </a:ln>
        </p:spPr>
      </p:sp>
      <p:sp>
        <p:nvSpPr>
          <p:cNvPr id="386" name="Google Shape;386;p43"/>
          <p:cNvSpPr/>
          <p:nvPr/>
        </p:nvSpPr>
        <p:spPr>
          <a:xfrm>
            <a:off x="6332429" y="3096542"/>
            <a:ext cx="209321" cy="164516"/>
          </a:xfrm>
          <a:custGeom>
            <a:avLst/>
            <a:gdLst/>
            <a:ahLst/>
            <a:cxnLst/>
            <a:rect l="l" t="t" r="r" b="b"/>
            <a:pathLst>
              <a:path w="8599" h="6689" extrusionOk="0">
                <a:moveTo>
                  <a:pt x="8599" y="0"/>
                </a:moveTo>
                <a:cubicBezTo>
                  <a:pt x="7166" y="1115"/>
                  <a:pt x="1433" y="5574"/>
                  <a:pt x="0" y="6689"/>
                </a:cubicBezTo>
              </a:path>
            </a:pathLst>
          </a:custGeom>
          <a:noFill/>
          <a:ln w="19050" cap="flat" cmpd="sng">
            <a:solidFill>
              <a:schemeClr val="dk2"/>
            </a:solidFill>
            <a:prstDash val="solid"/>
            <a:round/>
            <a:headEnd type="none" w="med" len="med"/>
            <a:tailEnd type="none" w="med" len="med"/>
          </a:ln>
        </p:spPr>
      </p:sp>
      <p:sp>
        <p:nvSpPr>
          <p:cNvPr id="387" name="Google Shape;387;p43"/>
          <p:cNvSpPr/>
          <p:nvPr/>
        </p:nvSpPr>
        <p:spPr>
          <a:xfrm>
            <a:off x="6239396" y="3566515"/>
            <a:ext cx="147321" cy="383830"/>
          </a:xfrm>
          <a:custGeom>
            <a:avLst/>
            <a:gdLst/>
            <a:ahLst/>
            <a:cxnLst/>
            <a:rect l="l" t="t" r="r" b="b"/>
            <a:pathLst>
              <a:path w="6052" h="15606" extrusionOk="0">
                <a:moveTo>
                  <a:pt x="0" y="0"/>
                </a:moveTo>
                <a:cubicBezTo>
                  <a:pt x="266" y="1380"/>
                  <a:pt x="584" y="5680"/>
                  <a:pt x="1593" y="8281"/>
                </a:cubicBezTo>
                <a:cubicBezTo>
                  <a:pt x="2602" y="10882"/>
                  <a:pt x="5309" y="14385"/>
                  <a:pt x="6052" y="15606"/>
                </a:cubicBezTo>
              </a:path>
            </a:pathLst>
          </a:custGeom>
          <a:noFill/>
          <a:ln w="19050" cap="flat" cmpd="sng">
            <a:solidFill>
              <a:schemeClr val="dk2"/>
            </a:solidFill>
            <a:prstDash val="solid"/>
            <a:round/>
            <a:headEnd type="none" w="med" len="med"/>
            <a:tailEnd type="none" w="med" len="med"/>
          </a:ln>
        </p:spPr>
      </p:sp>
      <p:sp>
        <p:nvSpPr>
          <p:cNvPr id="388" name="Google Shape;388;p43"/>
          <p:cNvSpPr/>
          <p:nvPr/>
        </p:nvSpPr>
        <p:spPr>
          <a:xfrm>
            <a:off x="6580517" y="4169667"/>
            <a:ext cx="480667" cy="39155"/>
          </a:xfrm>
          <a:custGeom>
            <a:avLst/>
            <a:gdLst/>
            <a:ahLst/>
            <a:cxnLst/>
            <a:rect l="l" t="t" r="r" b="b"/>
            <a:pathLst>
              <a:path w="19746" h="1592" extrusionOk="0">
                <a:moveTo>
                  <a:pt x="0" y="0"/>
                </a:moveTo>
                <a:cubicBezTo>
                  <a:pt x="2070" y="265"/>
                  <a:pt x="9129" y="1592"/>
                  <a:pt x="12420" y="1592"/>
                </a:cubicBezTo>
                <a:cubicBezTo>
                  <a:pt x="15711" y="1592"/>
                  <a:pt x="18525" y="265"/>
                  <a:pt x="19746" y="0"/>
                </a:cubicBezTo>
              </a:path>
            </a:pathLst>
          </a:custGeom>
          <a:noFill/>
          <a:ln w="19050" cap="flat" cmpd="sng">
            <a:solidFill>
              <a:schemeClr val="dk2"/>
            </a:solidFill>
            <a:prstDash val="solid"/>
            <a:round/>
            <a:headEnd type="none" w="med" len="med"/>
            <a:tailEnd type="none" w="med" len="med"/>
          </a:ln>
        </p:spPr>
      </p:sp>
      <p:sp>
        <p:nvSpPr>
          <p:cNvPr id="389" name="Google Shape;389;p43"/>
          <p:cNvSpPr/>
          <p:nvPr/>
        </p:nvSpPr>
        <p:spPr>
          <a:xfrm>
            <a:off x="5223844" y="4121362"/>
            <a:ext cx="1085383" cy="56126"/>
          </a:xfrm>
          <a:custGeom>
            <a:avLst/>
            <a:gdLst/>
            <a:ahLst/>
            <a:cxnLst/>
            <a:rect l="l" t="t" r="r" b="b"/>
            <a:pathLst>
              <a:path w="44588" h="2282" extrusionOk="0">
                <a:moveTo>
                  <a:pt x="0" y="2282"/>
                </a:moveTo>
                <a:cubicBezTo>
                  <a:pt x="4671" y="1911"/>
                  <a:pt x="20596" y="159"/>
                  <a:pt x="28027" y="53"/>
                </a:cubicBezTo>
                <a:cubicBezTo>
                  <a:pt x="35458" y="-53"/>
                  <a:pt x="41828" y="1380"/>
                  <a:pt x="44588" y="1645"/>
                </a:cubicBezTo>
              </a:path>
            </a:pathLst>
          </a:custGeom>
          <a:noFill/>
          <a:ln w="19050" cap="flat" cmpd="sng">
            <a:solidFill>
              <a:schemeClr val="dk2"/>
            </a:solidFill>
            <a:prstDash val="solid"/>
            <a:round/>
            <a:headEnd type="none" w="med" len="med"/>
            <a:tailEnd type="none" w="med" len="med"/>
          </a:ln>
        </p:spPr>
      </p:sp>
      <p:sp>
        <p:nvSpPr>
          <p:cNvPr id="390" name="Google Shape;390;p43"/>
          <p:cNvSpPr/>
          <p:nvPr/>
        </p:nvSpPr>
        <p:spPr>
          <a:xfrm>
            <a:off x="5898298" y="1114828"/>
            <a:ext cx="294593" cy="391651"/>
          </a:xfrm>
          <a:custGeom>
            <a:avLst/>
            <a:gdLst/>
            <a:ahLst/>
            <a:cxnLst/>
            <a:rect l="l" t="t" r="r" b="b"/>
            <a:pathLst>
              <a:path w="12102" h="15924" extrusionOk="0">
                <a:moveTo>
                  <a:pt x="0" y="15924"/>
                </a:moveTo>
                <a:cubicBezTo>
                  <a:pt x="1539" y="14332"/>
                  <a:pt x="7219" y="9024"/>
                  <a:pt x="9236" y="6370"/>
                </a:cubicBezTo>
                <a:cubicBezTo>
                  <a:pt x="11253" y="3716"/>
                  <a:pt x="11624" y="1062"/>
                  <a:pt x="12102" y="0"/>
                </a:cubicBezTo>
              </a:path>
            </a:pathLst>
          </a:custGeom>
          <a:noFill/>
          <a:ln w="19050" cap="flat" cmpd="sng">
            <a:solidFill>
              <a:schemeClr val="dk2"/>
            </a:solidFill>
            <a:prstDash val="solid"/>
            <a:round/>
            <a:headEnd type="none" w="med" len="med"/>
            <a:tailEnd type="none" w="med" len="med"/>
          </a:ln>
        </p:spPr>
      </p:sp>
      <p:sp>
        <p:nvSpPr>
          <p:cNvPr id="391" name="Google Shape;391;p43"/>
          <p:cNvSpPr txBox="1">
            <a:spLocks noGrp="1"/>
          </p:cNvSpPr>
          <p:nvPr>
            <p:ph type="subTitle" idx="1"/>
          </p:nvPr>
        </p:nvSpPr>
        <p:spPr>
          <a:xfrm>
            <a:off x="693100" y="2161325"/>
            <a:ext cx="2744100" cy="140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b="1"/>
              <a:t>Each city is a vertex</a:t>
            </a:r>
            <a:endParaRPr b="1"/>
          </a:p>
          <a:p>
            <a:pPr marL="457200" lvl="0" indent="-342900" algn="l" rtl="0">
              <a:spcBef>
                <a:spcPts val="0"/>
              </a:spcBef>
              <a:spcAft>
                <a:spcPts val="0"/>
              </a:spcAft>
              <a:buSzPts val="1800"/>
              <a:buChar char="●"/>
            </a:pPr>
            <a:r>
              <a:rPr lang="en" b="1"/>
              <a:t>An edge is between two vertex</a:t>
            </a:r>
            <a:endParaRPr b="1"/>
          </a:p>
        </p:txBody>
      </p:sp>
      <p:sp>
        <p:nvSpPr>
          <p:cNvPr id="392" name="Google Shape;392;p43"/>
          <p:cNvSpPr txBox="1"/>
          <p:nvPr/>
        </p:nvSpPr>
        <p:spPr>
          <a:xfrm>
            <a:off x="6681300" y="10932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93" name="Google Shape;393;p43"/>
          <p:cNvSpPr txBox="1"/>
          <p:nvPr/>
        </p:nvSpPr>
        <p:spPr>
          <a:xfrm>
            <a:off x="6246000" y="13504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94" name="Google Shape;394;p43"/>
          <p:cNvSpPr txBox="1"/>
          <p:nvPr/>
        </p:nvSpPr>
        <p:spPr>
          <a:xfrm>
            <a:off x="6906075" y="20124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95" name="Google Shape;395;p43"/>
          <p:cNvSpPr txBox="1"/>
          <p:nvPr/>
        </p:nvSpPr>
        <p:spPr>
          <a:xfrm>
            <a:off x="6266613" y="28010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96" name="Google Shape;396;p43"/>
          <p:cNvSpPr txBox="1"/>
          <p:nvPr/>
        </p:nvSpPr>
        <p:spPr>
          <a:xfrm>
            <a:off x="6373913" y="19139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97" name="Google Shape;397;p43"/>
          <p:cNvSpPr txBox="1"/>
          <p:nvPr/>
        </p:nvSpPr>
        <p:spPr>
          <a:xfrm>
            <a:off x="5806513" y="10444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98" name="Google Shape;398;p43"/>
          <p:cNvSpPr txBox="1"/>
          <p:nvPr/>
        </p:nvSpPr>
        <p:spPr>
          <a:xfrm>
            <a:off x="5324700" y="1274225"/>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399" name="Google Shape;399;p43"/>
          <p:cNvSpPr txBox="1"/>
          <p:nvPr/>
        </p:nvSpPr>
        <p:spPr>
          <a:xfrm>
            <a:off x="4136163" y="16744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400" name="Google Shape;400;p43"/>
          <p:cNvSpPr txBox="1"/>
          <p:nvPr/>
        </p:nvSpPr>
        <p:spPr>
          <a:xfrm>
            <a:off x="4892538" y="16744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401" name="Google Shape;401;p43"/>
          <p:cNvSpPr txBox="1"/>
          <p:nvPr/>
        </p:nvSpPr>
        <p:spPr>
          <a:xfrm>
            <a:off x="4519275" y="246838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402" name="Google Shape;402;p43"/>
          <p:cNvSpPr txBox="1"/>
          <p:nvPr/>
        </p:nvSpPr>
        <p:spPr>
          <a:xfrm>
            <a:off x="5818013" y="2402300"/>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403" name="Google Shape;403;p43"/>
          <p:cNvSpPr txBox="1"/>
          <p:nvPr/>
        </p:nvSpPr>
        <p:spPr>
          <a:xfrm>
            <a:off x="5217000" y="234366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404" name="Google Shape;404;p43"/>
          <p:cNvSpPr txBox="1"/>
          <p:nvPr/>
        </p:nvSpPr>
        <p:spPr>
          <a:xfrm>
            <a:off x="4561263" y="3621400"/>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405" name="Google Shape;405;p43"/>
          <p:cNvSpPr txBox="1"/>
          <p:nvPr/>
        </p:nvSpPr>
        <p:spPr>
          <a:xfrm>
            <a:off x="5569463" y="3739100"/>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406" name="Google Shape;406;p43"/>
          <p:cNvSpPr txBox="1"/>
          <p:nvPr/>
        </p:nvSpPr>
        <p:spPr>
          <a:xfrm>
            <a:off x="6245988" y="3491100"/>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407" name="Google Shape;407;p43"/>
          <p:cNvSpPr txBox="1"/>
          <p:nvPr/>
        </p:nvSpPr>
        <p:spPr>
          <a:xfrm>
            <a:off x="6934213" y="3059038"/>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
        <p:nvSpPr>
          <p:cNvPr id="408" name="Google Shape;408;p43"/>
          <p:cNvSpPr txBox="1"/>
          <p:nvPr/>
        </p:nvSpPr>
        <p:spPr>
          <a:xfrm>
            <a:off x="6674438" y="3808613"/>
            <a:ext cx="38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Overpass"/>
              <a:ea typeface="Overpass"/>
              <a:cs typeface="Overpass"/>
              <a:sym typeface="Overpass"/>
            </a:endParaRPr>
          </a:p>
        </p:txBody>
      </p:sp>
    </p:spTree>
  </p:cSld>
  <p:clrMapOvr>
    <a:masterClrMapping/>
  </p:clrMapOvr>
</p:sld>
</file>

<file path=ppt/theme/theme1.xml><?xml version="1.0" encoding="utf-8"?>
<a:theme xmlns:a="http://schemas.openxmlformats.org/drawingml/2006/main" name="Minimal Marketing by Slidesgo">
  <a:themeElements>
    <a:clrScheme name="Simple Light">
      <a:dk1>
        <a:srgbClr val="000000"/>
      </a:dk1>
      <a:lt1>
        <a:srgbClr val="FFFFFF"/>
      </a:lt1>
      <a:dk2>
        <a:srgbClr val="FFFFFF"/>
      </a:dk2>
      <a:lt2>
        <a:srgbClr val="FFFFFF"/>
      </a:lt2>
      <a:accent1>
        <a:srgbClr val="000000"/>
      </a:accent1>
      <a:accent2>
        <a:srgbClr val="000000"/>
      </a:accent2>
      <a:accent3>
        <a:srgbClr val="FFFFFF"/>
      </a:accent3>
      <a:accent4>
        <a:srgbClr val="000000"/>
      </a:accent4>
      <a:accent5>
        <a:srgbClr val="FFFFFF"/>
      </a:accent5>
      <a:accent6>
        <a:srgbClr val="21212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2216</Words>
  <Application>Microsoft Office PowerPoint</Application>
  <PresentationFormat>Affichage à l'écran (16:9)</PresentationFormat>
  <Paragraphs>495</Paragraphs>
  <Slides>84</Slides>
  <Notes>84</Notes>
  <HiddenSlides>0</HiddenSlides>
  <MMClips>0</MMClips>
  <ScaleCrop>false</ScaleCrop>
  <HeadingPairs>
    <vt:vector size="6" baseType="variant">
      <vt:variant>
        <vt:lpstr>Polices utilisées</vt:lpstr>
      </vt:variant>
      <vt:variant>
        <vt:i4>12</vt:i4>
      </vt:variant>
      <vt:variant>
        <vt:lpstr>Thème</vt:lpstr>
      </vt:variant>
      <vt:variant>
        <vt:i4>2</vt:i4>
      </vt:variant>
      <vt:variant>
        <vt:lpstr>Titres des diapositives</vt:lpstr>
      </vt:variant>
      <vt:variant>
        <vt:i4>84</vt:i4>
      </vt:variant>
    </vt:vector>
  </HeadingPairs>
  <TitlesOfParts>
    <vt:vector size="98" baseType="lpstr">
      <vt:lpstr>Overpass ExtraLight</vt:lpstr>
      <vt:lpstr>Calibri</vt:lpstr>
      <vt:lpstr>Roboto Slab Light</vt:lpstr>
      <vt:lpstr>Arial</vt:lpstr>
      <vt:lpstr>Overpass Light</vt:lpstr>
      <vt:lpstr>Fira Sans Extra Condensed Medium</vt:lpstr>
      <vt:lpstr>Overpass</vt:lpstr>
      <vt:lpstr>Proxima Nova</vt:lpstr>
      <vt:lpstr>Bebas Neue</vt:lpstr>
      <vt:lpstr>Proxima Nova Semibold</vt:lpstr>
      <vt:lpstr>Roboto Medium</vt:lpstr>
      <vt:lpstr>Amatic SC</vt:lpstr>
      <vt:lpstr>Minimal Marketing by Slidesgo</vt:lpstr>
      <vt:lpstr>Slidesgo Final Pages</vt:lpstr>
      <vt:lpstr>Travel order Resolver</vt:lpstr>
      <vt:lpstr>Table of contents</vt:lpstr>
      <vt:lpstr>01</vt:lpstr>
      <vt:lpstr>how it works ?</vt:lpstr>
      <vt:lpstr>Technologies</vt:lpstr>
      <vt:lpstr>02</vt:lpstr>
      <vt:lpstr>Technologies</vt:lpstr>
      <vt:lpstr>Algorithm</vt:lpstr>
      <vt:lpstr>Algorithm</vt:lpstr>
      <vt:lpstr>Algorithm</vt:lpstr>
      <vt:lpstr>03</vt:lpstr>
      <vt:lpstr>Technologies</vt:lpstr>
      <vt:lpstr>EXAMPLES</vt:lpstr>
      <vt:lpstr>How SPACY WILL HELP US ?</vt:lpstr>
      <vt:lpstr>How SPACY WILL HELP US ?</vt:lpstr>
      <vt:lpstr>How we build our nlp ?</vt:lpstr>
      <vt:lpstr>EXAMPLES</vt:lpstr>
      <vt:lpstr>04</vt:lpstr>
      <vt:lpstr>architecture </vt:lpstr>
      <vt:lpstr>05</vt:lpstr>
      <vt:lpstr>Dataset generator</vt:lpstr>
      <vt:lpstr>06</vt:lpstr>
      <vt:lpstr>Final Demonstration</vt:lpstr>
      <vt:lpstr>Thanks</vt:lpstr>
      <vt:lpstr>Présentation PowerPoint</vt:lpstr>
      <vt:lpstr>Présentation PowerPoint</vt:lpstr>
      <vt:lpstr>Présentation PowerPoint</vt:lpstr>
      <vt:lpstr>Présentation PowerPoint</vt:lpstr>
      <vt:lpstr>Table of contents</vt:lpstr>
      <vt:lpstr>01</vt:lpstr>
      <vt:lpstr>Our company</vt:lpstr>
      <vt:lpstr>Our  evolution</vt:lpstr>
      <vt:lpstr>Our  evolution</vt:lpstr>
      <vt:lpstr>87%</vt:lpstr>
      <vt:lpstr>Présentation PowerPoint</vt:lpstr>
      <vt:lpstr>What  SetS us apart</vt:lpstr>
      <vt:lpstr>GUiding principles</vt:lpstr>
      <vt:lpstr>Our  objectives</vt:lpstr>
      <vt:lpstr>Market share</vt:lpstr>
      <vt:lpstr>Buyer  Journey</vt:lpstr>
      <vt:lpstr>Buyer persona  profile</vt:lpstr>
      <vt:lpstr>Sales funnel</vt:lpstr>
      <vt:lpstr>OUR COMPETITORS</vt:lpstr>
      <vt:lpstr>Swot  analysis</vt:lpstr>
      <vt:lpstr>goals</vt:lpstr>
      <vt:lpstr>strategy</vt:lpstr>
      <vt:lpstr>strategy</vt:lpstr>
      <vt:lpstr>Key actionS</vt:lpstr>
      <vt:lpstr>OUR CREATION PROCESS</vt:lpstr>
      <vt:lpstr>05</vt:lpstr>
      <vt:lpstr> General Budget</vt:lpstr>
      <vt:lpstr>Kpi Overview</vt:lpstr>
      <vt:lpstr>Our objectives</vt:lpstr>
      <vt:lpstr>Map</vt:lpstr>
      <vt:lpstr>OUR team</vt:lpstr>
      <vt:lpstr>OUR team</vt:lpstr>
      <vt:lpstr>About us</vt:lpstr>
      <vt:lpstr>Alternative resources</vt:lpstr>
      <vt:lpstr>RESOURCES</vt:lpstr>
      <vt:lpstr>Présentation PowerPoint</vt:lpstr>
      <vt:lpstr>Présentation PowerPoint</vt:lpstr>
      <vt:lpstr>Fonts &amp; colors used</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order Resolver</dc:title>
  <cp:lastModifiedBy>Jeremy Butin</cp:lastModifiedBy>
  <cp:revision>3</cp:revision>
  <dcterms:modified xsi:type="dcterms:W3CDTF">2022-02-03T12:46:55Z</dcterms:modified>
</cp:coreProperties>
</file>